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9" r:id="rId1"/>
  </p:sldMasterIdLst>
  <p:notesMasterIdLst>
    <p:notesMasterId r:id="rId17"/>
  </p:notesMasterIdLst>
  <p:sldIdLst>
    <p:sldId id="256" r:id="rId2"/>
    <p:sldId id="304" r:id="rId3"/>
    <p:sldId id="257" r:id="rId4"/>
    <p:sldId id="306" r:id="rId5"/>
    <p:sldId id="305" r:id="rId6"/>
    <p:sldId id="259" r:id="rId7"/>
    <p:sldId id="258" r:id="rId8"/>
    <p:sldId id="307" r:id="rId9"/>
    <p:sldId id="261" r:id="rId10"/>
    <p:sldId id="262" r:id="rId11"/>
    <p:sldId id="263" r:id="rId12"/>
    <p:sldId id="277" r:id="rId13"/>
    <p:sldId id="264" r:id="rId14"/>
    <p:sldId id="269" r:id="rId15"/>
    <p:sldId id="26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0C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9302F31-B43F-453B-9D65-6DA047C9A03C}">
  <a:tblStyle styleId="{39302F31-B43F-453B-9D65-6DA047C9A03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HARTH SINGH" userId="1882ea60c49265a9" providerId="LiveId" clId="{FACC0651-FC78-4938-A77D-34A5500A6356}"/>
    <pc:docChg chg="modSld">
      <pc:chgData name="SIDHARTH SINGH" userId="1882ea60c49265a9" providerId="LiveId" clId="{FACC0651-FC78-4938-A77D-34A5500A6356}" dt="2023-02-14T09:15:09.210" v="0" actId="20577"/>
      <pc:docMkLst>
        <pc:docMk/>
      </pc:docMkLst>
      <pc:sldChg chg="modSp mod">
        <pc:chgData name="SIDHARTH SINGH" userId="1882ea60c49265a9" providerId="LiveId" clId="{FACC0651-FC78-4938-A77D-34A5500A6356}" dt="2023-02-14T09:15:09.210" v="0" actId="20577"/>
        <pc:sldMkLst>
          <pc:docMk/>
          <pc:sldMk cId="2637246167" sldId="304"/>
        </pc:sldMkLst>
        <pc:spChg chg="mod">
          <ac:chgData name="SIDHARTH SINGH" userId="1882ea60c49265a9" providerId="LiveId" clId="{FACC0651-FC78-4938-A77D-34A5500A6356}" dt="2023-02-14T09:15:09.210" v="0" actId="20577"/>
          <ac:spMkLst>
            <pc:docMk/>
            <pc:sldMk cId="2637246167" sldId="304"/>
            <ac:spMk id="13" creationId="{B6290D1C-0E93-9AE4-0A33-C376D4566B82}"/>
          </ac:spMkLst>
        </pc:spChg>
      </pc:sldChg>
    </pc:docChg>
  </pc:docChgLst>
  <pc:docChgLst>
    <pc:chgData name="SIDHARTH SINGH" userId="1882ea60c49265a9" providerId="LiveId" clId="{658978C5-C3A0-4B05-8EBF-271E092005C5}"/>
    <pc:docChg chg="modSld">
      <pc:chgData name="SIDHARTH SINGH" userId="1882ea60c49265a9" providerId="LiveId" clId="{658978C5-C3A0-4B05-8EBF-271E092005C5}" dt="2023-11-05T17:08:03.413" v="2" actId="1076"/>
      <pc:docMkLst>
        <pc:docMk/>
      </pc:docMkLst>
      <pc:sldChg chg="modSp mod">
        <pc:chgData name="SIDHARTH SINGH" userId="1882ea60c49265a9" providerId="LiveId" clId="{658978C5-C3A0-4B05-8EBF-271E092005C5}" dt="2023-11-05T17:08:03.413" v="2" actId="1076"/>
        <pc:sldMkLst>
          <pc:docMk/>
          <pc:sldMk cId="0" sldId="256"/>
        </pc:sldMkLst>
        <pc:picChg chg="mod">
          <ac:chgData name="SIDHARTH SINGH" userId="1882ea60c49265a9" providerId="LiveId" clId="{658978C5-C3A0-4B05-8EBF-271E092005C5}" dt="2023-11-05T17:08:03.413" v="2" actId="1076"/>
          <ac:picMkLst>
            <pc:docMk/>
            <pc:sldMk cId="0" sldId="256"/>
            <ac:picMk id="437"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ecafb40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ecafb40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eefd4d17d7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eefd4d17d7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ecc07f8bc7_0_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ecc07f8bc7_0_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ecc07f8bc7_0_1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ecc07f8bc7_0_1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ecaf1dbea9_0_1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ecaf1dbea9_0_1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ecaf1dbd2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ecaf1dbd2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&lt;a </a:t>
            </a:r>
            <a:r>
              <a:rPr lang="en-US" dirty="0" err="1"/>
              <a:t>href</a:t>
            </a:r>
            <a:r>
              <a:rPr lang="en-US" dirty="0"/>
              <a:t>="https://storyset.com/work"&gt;Work illustrations by </a:t>
            </a:r>
            <a:r>
              <a:rPr lang="en-US" dirty="0" err="1"/>
              <a:t>Storyset</a:t>
            </a:r>
            <a:r>
              <a:rPr lang="en-US" dirty="0"/>
              <a:t>&lt;/a&gt;</a:t>
            </a:r>
            <a:endParaRPr lang="en-ID"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D60A74D-363E-4474-97C0-C5AA47835BD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0719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cafb401c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cafb401c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744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ecaf1dbd25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ecaf1dbd2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cafb401c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cafb401c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ef1156a5b4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ef1156a5b4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ecaf1dbd2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ecaf1dbd2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ecaf1dbea9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ecaf1dbea9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3913" y="-30324"/>
            <a:ext cx="9251826" cy="5204149"/>
          </a:xfrm>
          <a:prstGeom prst="rect">
            <a:avLst/>
          </a:prstGeom>
          <a:noFill/>
          <a:ln>
            <a:noFill/>
          </a:ln>
        </p:spPr>
      </p:pic>
      <p:sp>
        <p:nvSpPr>
          <p:cNvPr id="10" name="Google Shape;10;p2"/>
          <p:cNvSpPr txBox="1">
            <a:spLocks noGrp="1"/>
          </p:cNvSpPr>
          <p:nvPr>
            <p:ph type="ctrTitle"/>
          </p:nvPr>
        </p:nvSpPr>
        <p:spPr>
          <a:xfrm>
            <a:off x="4702600" y="671800"/>
            <a:ext cx="3802500" cy="33588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702600" y="3630700"/>
            <a:ext cx="38025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4104175" y="36065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850725" y="829492"/>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38225" y="7285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584225" y="4295800"/>
            <a:ext cx="109200" cy="1368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9000" y="18588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9725" y="28106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537575" y="4160800"/>
            <a:ext cx="203100" cy="2544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065700" y="47609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85575" y="5350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932825" y="2379505"/>
            <a:ext cx="280200" cy="3507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924150" y="829500"/>
            <a:ext cx="109200" cy="1368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4"/>
        <p:cNvGrpSpPr/>
        <p:nvPr/>
      </p:nvGrpSpPr>
      <p:grpSpPr>
        <a:xfrm>
          <a:off x="0" y="0"/>
          <a:ext cx="0" cy="0"/>
          <a:chOff x="0" y="0"/>
          <a:chExt cx="0" cy="0"/>
        </a:xfrm>
      </p:grpSpPr>
      <p:pic>
        <p:nvPicPr>
          <p:cNvPr id="165" name="Google Shape;165;p14"/>
          <p:cNvPicPr preferRelativeResize="0"/>
          <p:nvPr/>
        </p:nvPicPr>
        <p:blipFill>
          <a:blip r:embed="rId2">
            <a:alphaModFix/>
          </a:blip>
          <a:stretch>
            <a:fillRect/>
          </a:stretch>
        </p:blipFill>
        <p:spPr>
          <a:xfrm>
            <a:off x="-74138" y="-41699"/>
            <a:ext cx="9292277" cy="5226899"/>
          </a:xfrm>
          <a:prstGeom prst="rect">
            <a:avLst/>
          </a:prstGeom>
          <a:noFill/>
          <a:ln>
            <a:noFill/>
          </a:ln>
        </p:spPr>
      </p:pic>
      <p:sp>
        <p:nvSpPr>
          <p:cNvPr id="166" name="Google Shape;166;p14"/>
          <p:cNvSpPr txBox="1">
            <a:spLocks noGrp="1"/>
          </p:cNvSpPr>
          <p:nvPr>
            <p:ph type="title"/>
          </p:nvPr>
        </p:nvSpPr>
        <p:spPr>
          <a:xfrm>
            <a:off x="715100" y="3436600"/>
            <a:ext cx="55236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1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7" name="Google Shape;167;p14"/>
          <p:cNvSpPr txBox="1">
            <a:spLocks noGrp="1"/>
          </p:cNvSpPr>
          <p:nvPr>
            <p:ph type="subTitle" idx="1"/>
          </p:nvPr>
        </p:nvSpPr>
        <p:spPr>
          <a:xfrm>
            <a:off x="715100" y="1115850"/>
            <a:ext cx="5523600" cy="2286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31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68" name="Google Shape;168;p14"/>
          <p:cNvGrpSpPr/>
          <p:nvPr/>
        </p:nvGrpSpPr>
        <p:grpSpPr>
          <a:xfrm>
            <a:off x="264725" y="407792"/>
            <a:ext cx="8186725" cy="4027533"/>
            <a:chOff x="264725" y="407792"/>
            <a:chExt cx="8186725" cy="4027533"/>
          </a:xfrm>
        </p:grpSpPr>
        <p:sp>
          <p:nvSpPr>
            <p:cNvPr id="169" name="Google Shape;169;p14"/>
            <p:cNvSpPr/>
            <p:nvPr/>
          </p:nvSpPr>
          <p:spPr>
            <a:xfrm>
              <a:off x="2247600" y="42985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8209050" y="802950"/>
              <a:ext cx="242400" cy="303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992875" y="407792"/>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8099850" y="2904875"/>
              <a:ext cx="109200" cy="1368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1316550" y="8029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264725" y="34021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6132363" y="1526700"/>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4719600" y="3714100"/>
              <a:ext cx="203100" cy="2544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7684650" y="39062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BLANK_1_1_1">
    <p:spTree>
      <p:nvGrpSpPr>
        <p:cNvPr id="1" name="Shape 194"/>
        <p:cNvGrpSpPr/>
        <p:nvPr/>
      </p:nvGrpSpPr>
      <p:grpSpPr>
        <a:xfrm>
          <a:off x="0" y="0"/>
          <a:ext cx="0" cy="0"/>
          <a:chOff x="0" y="0"/>
          <a:chExt cx="0" cy="0"/>
        </a:xfrm>
      </p:grpSpPr>
      <p:pic>
        <p:nvPicPr>
          <p:cNvPr id="195" name="Google Shape;195;p16"/>
          <p:cNvPicPr preferRelativeResize="0"/>
          <p:nvPr/>
        </p:nvPicPr>
        <p:blipFill>
          <a:blip r:embed="rId2">
            <a:alphaModFix/>
          </a:blip>
          <a:stretch>
            <a:fillRect/>
          </a:stretch>
        </p:blipFill>
        <p:spPr>
          <a:xfrm>
            <a:off x="-103076" y="-69763"/>
            <a:ext cx="9350152" cy="5283026"/>
          </a:xfrm>
          <a:prstGeom prst="rect">
            <a:avLst/>
          </a:prstGeom>
          <a:noFill/>
          <a:ln>
            <a:noFill/>
          </a:ln>
        </p:spPr>
      </p:pic>
      <p:sp>
        <p:nvSpPr>
          <p:cNvPr id="196" name="Google Shape;196;p16"/>
          <p:cNvSpPr txBox="1">
            <a:spLocks noGrp="1"/>
          </p:cNvSpPr>
          <p:nvPr>
            <p:ph type="title"/>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7" name="Google Shape;197;p16"/>
          <p:cNvGrpSpPr/>
          <p:nvPr/>
        </p:nvGrpSpPr>
        <p:grpSpPr>
          <a:xfrm>
            <a:off x="443950" y="568708"/>
            <a:ext cx="8182425" cy="4026833"/>
            <a:chOff x="443950" y="568708"/>
            <a:chExt cx="8182425" cy="4026833"/>
          </a:xfrm>
        </p:grpSpPr>
        <p:sp>
          <p:nvSpPr>
            <p:cNvPr id="198" name="Google Shape;198;p16"/>
            <p:cNvSpPr/>
            <p:nvPr/>
          </p:nvSpPr>
          <p:spPr>
            <a:xfrm>
              <a:off x="8222500" y="568708"/>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a:off x="8517175" y="26955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a:off x="7885400" y="16663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rot="10800000">
              <a:off x="8374300" y="416925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6"/>
            <p:cNvSpPr/>
            <p:nvPr/>
          </p:nvSpPr>
          <p:spPr>
            <a:xfrm rot="10800000">
              <a:off x="565225" y="4236533"/>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rot="10800000">
              <a:off x="443950" y="2002866"/>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rot="10800000">
              <a:off x="1015100" y="3211866"/>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a:off x="975075" y="703653"/>
              <a:ext cx="152400" cy="190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p:cNvSpPr/>
            <p:nvPr/>
          </p:nvSpPr>
          <p:spPr>
            <a:xfrm rot="10800000">
              <a:off x="5297875" y="4458741"/>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87"/>
        <p:cNvGrpSpPr/>
        <p:nvPr/>
      </p:nvGrpSpPr>
      <p:grpSpPr>
        <a:xfrm>
          <a:off x="0" y="0"/>
          <a:ext cx="0" cy="0"/>
          <a:chOff x="0" y="0"/>
          <a:chExt cx="0" cy="0"/>
        </a:xfrm>
      </p:grpSpPr>
      <p:pic>
        <p:nvPicPr>
          <p:cNvPr id="288" name="Google Shape;288;p23"/>
          <p:cNvPicPr preferRelativeResize="0"/>
          <p:nvPr/>
        </p:nvPicPr>
        <p:blipFill rotWithShape="1">
          <a:blip r:embed="rId2">
            <a:alphaModFix/>
          </a:blip>
          <a:srcRect l="7607" r="12901" b="18526"/>
          <a:stretch/>
        </p:blipFill>
        <p:spPr>
          <a:xfrm>
            <a:off x="-60600" y="-34200"/>
            <a:ext cx="9265200" cy="5211900"/>
          </a:xfrm>
          <a:prstGeom prst="rect">
            <a:avLst/>
          </a:prstGeom>
          <a:noFill/>
          <a:ln>
            <a:noFill/>
          </a:ln>
        </p:spPr>
      </p:pic>
      <p:sp>
        <p:nvSpPr>
          <p:cNvPr id="289" name="Google Shape;289;p23"/>
          <p:cNvSpPr txBox="1">
            <a:spLocks noGrp="1"/>
          </p:cNvSpPr>
          <p:nvPr>
            <p:ph type="title"/>
          </p:nvPr>
        </p:nvSpPr>
        <p:spPr>
          <a:xfrm>
            <a:off x="872400" y="27206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0" name="Google Shape;290;p23"/>
          <p:cNvSpPr txBox="1">
            <a:spLocks noGrp="1"/>
          </p:cNvSpPr>
          <p:nvPr>
            <p:ph type="subTitle" idx="1"/>
          </p:nvPr>
        </p:nvSpPr>
        <p:spPr>
          <a:xfrm>
            <a:off x="872400" y="3230975"/>
            <a:ext cx="23364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3"/>
          <p:cNvSpPr txBox="1">
            <a:spLocks noGrp="1"/>
          </p:cNvSpPr>
          <p:nvPr>
            <p:ph type="title" idx="2"/>
          </p:nvPr>
        </p:nvSpPr>
        <p:spPr>
          <a:xfrm>
            <a:off x="3403800" y="27206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2" name="Google Shape;292;p23"/>
          <p:cNvSpPr txBox="1">
            <a:spLocks noGrp="1"/>
          </p:cNvSpPr>
          <p:nvPr>
            <p:ph type="subTitle" idx="3"/>
          </p:nvPr>
        </p:nvSpPr>
        <p:spPr>
          <a:xfrm>
            <a:off x="3403800" y="3230982"/>
            <a:ext cx="23364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3"/>
          <p:cNvSpPr txBox="1">
            <a:spLocks noGrp="1"/>
          </p:cNvSpPr>
          <p:nvPr>
            <p:ph type="title" idx="4"/>
          </p:nvPr>
        </p:nvSpPr>
        <p:spPr>
          <a:xfrm>
            <a:off x="5935200" y="27206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4" name="Google Shape;294;p23"/>
          <p:cNvSpPr txBox="1">
            <a:spLocks noGrp="1"/>
          </p:cNvSpPr>
          <p:nvPr>
            <p:ph type="subTitle" idx="5"/>
          </p:nvPr>
        </p:nvSpPr>
        <p:spPr>
          <a:xfrm>
            <a:off x="5935200" y="3230982"/>
            <a:ext cx="2336400" cy="74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3"/>
          <p:cNvSpPr txBox="1">
            <a:spLocks noGrp="1"/>
          </p:cNvSpPr>
          <p:nvPr>
            <p:ph type="title" idx="6"/>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96" name="Google Shape;296;p23"/>
          <p:cNvGrpSpPr/>
          <p:nvPr/>
        </p:nvGrpSpPr>
        <p:grpSpPr>
          <a:xfrm>
            <a:off x="370975" y="479233"/>
            <a:ext cx="8280000" cy="4197655"/>
            <a:chOff x="370975" y="479233"/>
            <a:chExt cx="8280000" cy="4197655"/>
          </a:xfrm>
        </p:grpSpPr>
        <p:sp>
          <p:nvSpPr>
            <p:cNvPr id="297" name="Google Shape;297;p23"/>
            <p:cNvSpPr/>
            <p:nvPr/>
          </p:nvSpPr>
          <p:spPr>
            <a:xfrm>
              <a:off x="8297125" y="479233"/>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8541775" y="42629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8162400" y="25957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370975" y="2852945"/>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558300" y="385663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3149100" y="454008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872400" y="152013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5667375" y="4219575"/>
              <a:ext cx="279300" cy="3021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05"/>
        <p:cNvGrpSpPr/>
        <p:nvPr/>
      </p:nvGrpSpPr>
      <p:grpSpPr>
        <a:xfrm>
          <a:off x="0" y="0"/>
          <a:ext cx="0" cy="0"/>
          <a:chOff x="0" y="0"/>
          <a:chExt cx="0" cy="0"/>
        </a:xfrm>
      </p:grpSpPr>
      <p:pic>
        <p:nvPicPr>
          <p:cNvPr id="306" name="Google Shape;306;p24"/>
          <p:cNvPicPr preferRelativeResize="0"/>
          <p:nvPr/>
        </p:nvPicPr>
        <p:blipFill>
          <a:blip r:embed="rId2">
            <a:alphaModFix/>
          </a:blip>
          <a:stretch>
            <a:fillRect/>
          </a:stretch>
        </p:blipFill>
        <p:spPr>
          <a:xfrm>
            <a:off x="-129162" y="-107662"/>
            <a:ext cx="9402324" cy="5358824"/>
          </a:xfrm>
          <a:prstGeom prst="rect">
            <a:avLst/>
          </a:prstGeom>
          <a:noFill/>
          <a:ln>
            <a:noFill/>
          </a:ln>
        </p:spPr>
      </p:pic>
      <p:sp>
        <p:nvSpPr>
          <p:cNvPr id="307" name="Google Shape;307;p24"/>
          <p:cNvSpPr txBox="1">
            <a:spLocks noGrp="1"/>
          </p:cNvSpPr>
          <p:nvPr>
            <p:ph type="title"/>
          </p:nvPr>
        </p:nvSpPr>
        <p:spPr>
          <a:xfrm>
            <a:off x="1959913" y="1420275"/>
            <a:ext cx="247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8" name="Google Shape;308;p24"/>
          <p:cNvSpPr txBox="1">
            <a:spLocks noGrp="1"/>
          </p:cNvSpPr>
          <p:nvPr>
            <p:ph type="subTitle" idx="1"/>
          </p:nvPr>
        </p:nvSpPr>
        <p:spPr>
          <a:xfrm>
            <a:off x="1959913" y="1912385"/>
            <a:ext cx="2477100" cy="71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24"/>
          <p:cNvSpPr txBox="1">
            <a:spLocks noGrp="1"/>
          </p:cNvSpPr>
          <p:nvPr>
            <p:ph type="title" idx="2"/>
          </p:nvPr>
        </p:nvSpPr>
        <p:spPr>
          <a:xfrm>
            <a:off x="4706965" y="1420275"/>
            <a:ext cx="247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0" name="Google Shape;310;p24"/>
          <p:cNvSpPr txBox="1">
            <a:spLocks noGrp="1"/>
          </p:cNvSpPr>
          <p:nvPr>
            <p:ph type="subTitle" idx="3"/>
          </p:nvPr>
        </p:nvSpPr>
        <p:spPr>
          <a:xfrm>
            <a:off x="4706965" y="1912385"/>
            <a:ext cx="2477100" cy="71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24"/>
          <p:cNvSpPr txBox="1">
            <a:spLocks noGrp="1"/>
          </p:cNvSpPr>
          <p:nvPr>
            <p:ph type="title" idx="4"/>
          </p:nvPr>
        </p:nvSpPr>
        <p:spPr>
          <a:xfrm>
            <a:off x="1959913" y="2963850"/>
            <a:ext cx="247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2" name="Google Shape;312;p24"/>
          <p:cNvSpPr txBox="1">
            <a:spLocks noGrp="1"/>
          </p:cNvSpPr>
          <p:nvPr>
            <p:ph type="subTitle" idx="5"/>
          </p:nvPr>
        </p:nvSpPr>
        <p:spPr>
          <a:xfrm>
            <a:off x="1959913" y="3454986"/>
            <a:ext cx="2477100" cy="71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3" name="Google Shape;313;p24"/>
          <p:cNvSpPr txBox="1">
            <a:spLocks noGrp="1"/>
          </p:cNvSpPr>
          <p:nvPr>
            <p:ph type="title" idx="6"/>
          </p:nvPr>
        </p:nvSpPr>
        <p:spPr>
          <a:xfrm>
            <a:off x="4706965" y="2963850"/>
            <a:ext cx="247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4" name="Google Shape;314;p24"/>
          <p:cNvSpPr txBox="1">
            <a:spLocks noGrp="1"/>
          </p:cNvSpPr>
          <p:nvPr>
            <p:ph type="subTitle" idx="7"/>
          </p:nvPr>
        </p:nvSpPr>
        <p:spPr>
          <a:xfrm>
            <a:off x="4706965" y="3454986"/>
            <a:ext cx="2477100" cy="716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24"/>
          <p:cNvSpPr txBox="1">
            <a:spLocks noGrp="1"/>
          </p:cNvSpPr>
          <p:nvPr>
            <p:ph type="title" idx="8"/>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16" name="Google Shape;316;p24"/>
          <p:cNvGrpSpPr/>
          <p:nvPr/>
        </p:nvGrpSpPr>
        <p:grpSpPr>
          <a:xfrm>
            <a:off x="501150" y="398200"/>
            <a:ext cx="8221750" cy="4453350"/>
            <a:chOff x="501150" y="398200"/>
            <a:chExt cx="8221750" cy="4453350"/>
          </a:xfrm>
        </p:grpSpPr>
        <p:sp>
          <p:nvSpPr>
            <p:cNvPr id="317" name="Google Shape;317;p24"/>
            <p:cNvSpPr/>
            <p:nvPr/>
          </p:nvSpPr>
          <p:spPr>
            <a:xfrm>
              <a:off x="761500" y="606783"/>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501150" y="29794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2047375" y="4403758"/>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8578450" y="31162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8013075" y="3982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8543200" y="1144755"/>
              <a:ext cx="179700" cy="2253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4984125" y="47147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15"/>
        <p:cNvGrpSpPr/>
        <p:nvPr/>
      </p:nvGrpSpPr>
      <p:grpSpPr>
        <a:xfrm>
          <a:off x="0" y="0"/>
          <a:ext cx="0" cy="0"/>
          <a:chOff x="0" y="0"/>
          <a:chExt cx="0" cy="0"/>
        </a:xfrm>
      </p:grpSpPr>
      <p:pic>
        <p:nvPicPr>
          <p:cNvPr id="416" name="Google Shape;416;p30"/>
          <p:cNvPicPr preferRelativeResize="0"/>
          <p:nvPr/>
        </p:nvPicPr>
        <p:blipFill>
          <a:blip r:embed="rId2">
            <a:alphaModFix/>
          </a:blip>
          <a:stretch>
            <a:fillRect/>
          </a:stretch>
        </p:blipFill>
        <p:spPr>
          <a:xfrm>
            <a:off x="-89637" y="-62176"/>
            <a:ext cx="9323274" cy="5267851"/>
          </a:xfrm>
          <a:prstGeom prst="rect">
            <a:avLst/>
          </a:prstGeom>
          <a:noFill/>
          <a:ln>
            <a:noFill/>
          </a:ln>
        </p:spPr>
      </p:pic>
      <p:sp>
        <p:nvSpPr>
          <p:cNvPr id="417" name="Google Shape;417;p30"/>
          <p:cNvSpPr/>
          <p:nvPr/>
        </p:nvSpPr>
        <p:spPr>
          <a:xfrm>
            <a:off x="1284000" y="24556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752025" y="3713883"/>
            <a:ext cx="203100" cy="2547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7351350" y="1113900"/>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8233775" y="23915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7554450" y="43969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759725" y="5400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4719450" y="2908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3850075" y="47728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pic>
        <p:nvPicPr>
          <p:cNvPr id="24" name="Google Shape;24;p3"/>
          <p:cNvPicPr preferRelativeResize="0"/>
          <p:nvPr/>
        </p:nvPicPr>
        <p:blipFill>
          <a:blip r:embed="rId2">
            <a:alphaModFix/>
          </a:blip>
          <a:stretch>
            <a:fillRect/>
          </a:stretch>
        </p:blipFill>
        <p:spPr>
          <a:xfrm>
            <a:off x="-53126" y="-53074"/>
            <a:ext cx="9250252" cy="5249649"/>
          </a:xfrm>
          <a:prstGeom prst="rect">
            <a:avLst/>
          </a:prstGeom>
          <a:noFill/>
          <a:ln>
            <a:noFill/>
          </a:ln>
        </p:spPr>
      </p:pic>
      <p:sp>
        <p:nvSpPr>
          <p:cNvPr id="25" name="Google Shape;25;p3"/>
          <p:cNvSpPr txBox="1">
            <a:spLocks noGrp="1"/>
          </p:cNvSpPr>
          <p:nvPr>
            <p:ph type="title"/>
          </p:nvPr>
        </p:nvSpPr>
        <p:spPr>
          <a:xfrm>
            <a:off x="2741125" y="1964175"/>
            <a:ext cx="3661800" cy="1277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2862275" y="935550"/>
            <a:ext cx="3419400" cy="94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 name="Google Shape;27;p3"/>
          <p:cNvSpPr txBox="1">
            <a:spLocks noGrp="1"/>
          </p:cNvSpPr>
          <p:nvPr>
            <p:ph type="subTitle" idx="1"/>
          </p:nvPr>
        </p:nvSpPr>
        <p:spPr>
          <a:xfrm>
            <a:off x="2741075" y="3286675"/>
            <a:ext cx="3661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 name="Google Shape;28;p3"/>
          <p:cNvGrpSpPr/>
          <p:nvPr/>
        </p:nvGrpSpPr>
        <p:grpSpPr>
          <a:xfrm>
            <a:off x="715100" y="398188"/>
            <a:ext cx="8297825" cy="4207063"/>
            <a:chOff x="715100" y="398188"/>
            <a:chExt cx="8297825" cy="4207063"/>
          </a:xfrm>
        </p:grpSpPr>
        <p:sp>
          <p:nvSpPr>
            <p:cNvPr id="29" name="Google Shape;29;p3"/>
            <p:cNvSpPr/>
            <p:nvPr/>
          </p:nvSpPr>
          <p:spPr>
            <a:xfrm>
              <a:off x="6281675" y="1157520"/>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330000" y="851350"/>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715100" y="2754570"/>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926575" y="1218413"/>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903725" y="26177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220800" y="40955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5273050" y="4262950"/>
              <a:ext cx="273300" cy="3423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220250" y="6746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212075" y="39818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pic>
        <p:nvPicPr>
          <p:cNvPr id="39" name="Google Shape;39;p4"/>
          <p:cNvPicPr preferRelativeResize="0"/>
          <p:nvPr/>
        </p:nvPicPr>
        <p:blipFill>
          <a:blip r:embed="rId2">
            <a:alphaModFix/>
          </a:blip>
          <a:stretch>
            <a:fillRect/>
          </a:stretch>
        </p:blipFill>
        <p:spPr>
          <a:xfrm>
            <a:off x="-60451" y="-43225"/>
            <a:ext cx="9264902" cy="5229951"/>
          </a:xfrm>
          <a:prstGeom prst="rect">
            <a:avLst/>
          </a:prstGeom>
          <a:noFill/>
          <a:ln>
            <a:noFill/>
          </a:ln>
        </p:spPr>
      </p:pic>
      <p:sp>
        <p:nvSpPr>
          <p:cNvPr id="40" name="Google Shape;40;p4"/>
          <p:cNvSpPr txBox="1">
            <a:spLocks noGrp="1"/>
          </p:cNvSpPr>
          <p:nvPr>
            <p:ph type="body" idx="1"/>
          </p:nvPr>
        </p:nvSpPr>
        <p:spPr>
          <a:xfrm>
            <a:off x="720000" y="1321700"/>
            <a:ext cx="7704000" cy="3286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1"/>
              </a:buClr>
              <a:buSzPts val="1200"/>
              <a:buAutoNum type="arabicPeriod"/>
              <a:defRPr sz="12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41" name="Google Shape;41;p4"/>
          <p:cNvSpPr txBox="1">
            <a:spLocks noGrp="1"/>
          </p:cNvSpPr>
          <p:nvPr>
            <p:ph type="title"/>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2" name="Google Shape;42;p4"/>
          <p:cNvGrpSpPr/>
          <p:nvPr/>
        </p:nvGrpSpPr>
        <p:grpSpPr>
          <a:xfrm>
            <a:off x="605925" y="177125"/>
            <a:ext cx="8045050" cy="4499775"/>
            <a:chOff x="605925" y="177125"/>
            <a:chExt cx="8045050" cy="4499775"/>
          </a:xfrm>
        </p:grpSpPr>
        <p:sp>
          <p:nvSpPr>
            <p:cNvPr id="43" name="Google Shape;43;p4"/>
            <p:cNvSpPr/>
            <p:nvPr/>
          </p:nvSpPr>
          <p:spPr>
            <a:xfrm>
              <a:off x="8200475" y="6295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3181500" y="1771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761500" y="606783"/>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605925" y="28106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7723125" y="2552225"/>
              <a:ext cx="206400" cy="2583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541775" y="42629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772350" y="45401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pic>
        <p:nvPicPr>
          <p:cNvPr id="51" name="Google Shape;51;p5"/>
          <p:cNvPicPr preferRelativeResize="0"/>
          <p:nvPr/>
        </p:nvPicPr>
        <p:blipFill>
          <a:blip r:embed="rId2">
            <a:alphaModFix/>
          </a:blip>
          <a:stretch>
            <a:fillRect/>
          </a:stretch>
        </p:blipFill>
        <p:spPr>
          <a:xfrm>
            <a:off x="-115387" y="-63313"/>
            <a:ext cx="9374774" cy="5270125"/>
          </a:xfrm>
          <a:prstGeom prst="rect">
            <a:avLst/>
          </a:prstGeom>
          <a:noFill/>
          <a:ln>
            <a:noFill/>
          </a:ln>
        </p:spPr>
      </p:pic>
      <p:sp>
        <p:nvSpPr>
          <p:cNvPr id="52" name="Google Shape;52;p5"/>
          <p:cNvSpPr txBox="1">
            <a:spLocks noGrp="1"/>
          </p:cNvSpPr>
          <p:nvPr>
            <p:ph type="subTitle" idx="1"/>
          </p:nvPr>
        </p:nvSpPr>
        <p:spPr>
          <a:xfrm>
            <a:off x="1647050" y="2658820"/>
            <a:ext cx="2742000" cy="713400"/>
          </a:xfrm>
          <a:prstGeom prst="rect">
            <a:avLst/>
          </a:prstGeom>
          <a:effectLst>
            <a:outerShdw blurRad="42863" dist="47625" dir="3000000" algn="bl" rotWithShape="0">
              <a:srgbClr val="000000">
                <a:alpha val="2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2000"/>
              <a:buFont typeface="Righteous"/>
              <a:buNone/>
              <a:defRPr sz="2500">
                <a:latin typeface="Righteous"/>
                <a:ea typeface="Righteous"/>
                <a:cs typeface="Righteous"/>
                <a:sym typeface="Righteous"/>
              </a:defRPr>
            </a:lvl1pPr>
            <a:lvl2pPr lvl="1" algn="ctr">
              <a:lnSpc>
                <a:spcPct val="100000"/>
              </a:lnSpc>
              <a:spcBef>
                <a:spcPts val="0"/>
              </a:spcBef>
              <a:spcAft>
                <a:spcPts val="0"/>
              </a:spcAft>
              <a:buSzPts val="2000"/>
              <a:buFont typeface="Righteous"/>
              <a:buNone/>
              <a:defRPr sz="2000">
                <a:latin typeface="Righteous"/>
                <a:ea typeface="Righteous"/>
                <a:cs typeface="Righteous"/>
                <a:sym typeface="Righteous"/>
              </a:defRPr>
            </a:lvl2pPr>
            <a:lvl3pPr lvl="2" algn="ctr">
              <a:lnSpc>
                <a:spcPct val="100000"/>
              </a:lnSpc>
              <a:spcBef>
                <a:spcPts val="0"/>
              </a:spcBef>
              <a:spcAft>
                <a:spcPts val="0"/>
              </a:spcAft>
              <a:buSzPts val="2000"/>
              <a:buFont typeface="Righteous"/>
              <a:buNone/>
              <a:defRPr sz="2000">
                <a:latin typeface="Righteous"/>
                <a:ea typeface="Righteous"/>
                <a:cs typeface="Righteous"/>
                <a:sym typeface="Righteous"/>
              </a:defRPr>
            </a:lvl3pPr>
            <a:lvl4pPr lvl="3" algn="ctr">
              <a:lnSpc>
                <a:spcPct val="100000"/>
              </a:lnSpc>
              <a:spcBef>
                <a:spcPts val="0"/>
              </a:spcBef>
              <a:spcAft>
                <a:spcPts val="0"/>
              </a:spcAft>
              <a:buSzPts val="2000"/>
              <a:buFont typeface="Righteous"/>
              <a:buNone/>
              <a:defRPr sz="2000">
                <a:latin typeface="Righteous"/>
                <a:ea typeface="Righteous"/>
                <a:cs typeface="Righteous"/>
                <a:sym typeface="Righteous"/>
              </a:defRPr>
            </a:lvl4pPr>
            <a:lvl5pPr lvl="4" algn="ctr">
              <a:lnSpc>
                <a:spcPct val="100000"/>
              </a:lnSpc>
              <a:spcBef>
                <a:spcPts val="0"/>
              </a:spcBef>
              <a:spcAft>
                <a:spcPts val="0"/>
              </a:spcAft>
              <a:buSzPts val="2000"/>
              <a:buFont typeface="Righteous"/>
              <a:buNone/>
              <a:defRPr sz="2000">
                <a:latin typeface="Righteous"/>
                <a:ea typeface="Righteous"/>
                <a:cs typeface="Righteous"/>
                <a:sym typeface="Righteous"/>
              </a:defRPr>
            </a:lvl5pPr>
            <a:lvl6pPr lvl="5" algn="ctr">
              <a:lnSpc>
                <a:spcPct val="100000"/>
              </a:lnSpc>
              <a:spcBef>
                <a:spcPts val="0"/>
              </a:spcBef>
              <a:spcAft>
                <a:spcPts val="0"/>
              </a:spcAft>
              <a:buSzPts val="2000"/>
              <a:buFont typeface="Righteous"/>
              <a:buNone/>
              <a:defRPr sz="2000">
                <a:latin typeface="Righteous"/>
                <a:ea typeface="Righteous"/>
                <a:cs typeface="Righteous"/>
                <a:sym typeface="Righteous"/>
              </a:defRPr>
            </a:lvl6pPr>
            <a:lvl7pPr lvl="6" algn="ctr">
              <a:lnSpc>
                <a:spcPct val="100000"/>
              </a:lnSpc>
              <a:spcBef>
                <a:spcPts val="0"/>
              </a:spcBef>
              <a:spcAft>
                <a:spcPts val="0"/>
              </a:spcAft>
              <a:buSzPts val="2000"/>
              <a:buFont typeface="Righteous"/>
              <a:buNone/>
              <a:defRPr sz="2000">
                <a:latin typeface="Righteous"/>
                <a:ea typeface="Righteous"/>
                <a:cs typeface="Righteous"/>
                <a:sym typeface="Righteous"/>
              </a:defRPr>
            </a:lvl7pPr>
            <a:lvl8pPr lvl="7" algn="ctr">
              <a:lnSpc>
                <a:spcPct val="100000"/>
              </a:lnSpc>
              <a:spcBef>
                <a:spcPts val="0"/>
              </a:spcBef>
              <a:spcAft>
                <a:spcPts val="0"/>
              </a:spcAft>
              <a:buSzPts val="2000"/>
              <a:buFont typeface="Righteous"/>
              <a:buNone/>
              <a:defRPr sz="2000">
                <a:latin typeface="Righteous"/>
                <a:ea typeface="Righteous"/>
                <a:cs typeface="Righteous"/>
                <a:sym typeface="Righteous"/>
              </a:defRPr>
            </a:lvl8pPr>
            <a:lvl9pPr lvl="8" algn="ctr">
              <a:lnSpc>
                <a:spcPct val="100000"/>
              </a:lnSpc>
              <a:spcBef>
                <a:spcPts val="0"/>
              </a:spcBef>
              <a:spcAft>
                <a:spcPts val="0"/>
              </a:spcAft>
              <a:buSzPts val="2000"/>
              <a:buFont typeface="Righteous"/>
              <a:buNone/>
              <a:defRPr sz="2000">
                <a:latin typeface="Righteous"/>
                <a:ea typeface="Righteous"/>
                <a:cs typeface="Righteous"/>
                <a:sym typeface="Righteous"/>
              </a:defRPr>
            </a:lvl9pPr>
          </a:lstStyle>
          <a:p>
            <a:endParaRPr/>
          </a:p>
        </p:txBody>
      </p:sp>
      <p:sp>
        <p:nvSpPr>
          <p:cNvPr id="53" name="Google Shape;53;p5"/>
          <p:cNvSpPr txBox="1">
            <a:spLocks noGrp="1"/>
          </p:cNvSpPr>
          <p:nvPr>
            <p:ph type="subTitle" idx="2"/>
          </p:nvPr>
        </p:nvSpPr>
        <p:spPr>
          <a:xfrm>
            <a:off x="4753753" y="2658820"/>
            <a:ext cx="2743200" cy="713400"/>
          </a:xfrm>
          <a:prstGeom prst="rect">
            <a:avLst/>
          </a:prstGeom>
          <a:effectLst>
            <a:outerShdw blurRad="42863" dist="47625" dir="3000000" algn="bl" rotWithShape="0">
              <a:srgbClr val="000000">
                <a:alpha val="2000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ighteous"/>
              <a:buNone/>
              <a:defRPr sz="2500">
                <a:latin typeface="Righteous"/>
                <a:ea typeface="Righteous"/>
                <a:cs typeface="Righteous"/>
                <a:sym typeface="Righteous"/>
              </a:defRPr>
            </a:lvl1pPr>
            <a:lvl2pPr lvl="1" algn="ctr" rtl="0">
              <a:lnSpc>
                <a:spcPct val="100000"/>
              </a:lnSpc>
              <a:spcBef>
                <a:spcPts val="0"/>
              </a:spcBef>
              <a:spcAft>
                <a:spcPts val="0"/>
              </a:spcAft>
              <a:buSzPts val="2000"/>
              <a:buFont typeface="Righteous"/>
              <a:buNone/>
              <a:defRPr sz="2000">
                <a:latin typeface="Righteous"/>
                <a:ea typeface="Righteous"/>
                <a:cs typeface="Righteous"/>
                <a:sym typeface="Righteous"/>
              </a:defRPr>
            </a:lvl2pPr>
            <a:lvl3pPr lvl="2" algn="ctr" rtl="0">
              <a:lnSpc>
                <a:spcPct val="100000"/>
              </a:lnSpc>
              <a:spcBef>
                <a:spcPts val="0"/>
              </a:spcBef>
              <a:spcAft>
                <a:spcPts val="0"/>
              </a:spcAft>
              <a:buSzPts val="2000"/>
              <a:buFont typeface="Righteous"/>
              <a:buNone/>
              <a:defRPr sz="2000">
                <a:latin typeface="Righteous"/>
                <a:ea typeface="Righteous"/>
                <a:cs typeface="Righteous"/>
                <a:sym typeface="Righteous"/>
              </a:defRPr>
            </a:lvl3pPr>
            <a:lvl4pPr lvl="3" algn="ctr" rtl="0">
              <a:lnSpc>
                <a:spcPct val="100000"/>
              </a:lnSpc>
              <a:spcBef>
                <a:spcPts val="0"/>
              </a:spcBef>
              <a:spcAft>
                <a:spcPts val="0"/>
              </a:spcAft>
              <a:buSzPts val="2000"/>
              <a:buFont typeface="Righteous"/>
              <a:buNone/>
              <a:defRPr sz="2000">
                <a:latin typeface="Righteous"/>
                <a:ea typeface="Righteous"/>
                <a:cs typeface="Righteous"/>
                <a:sym typeface="Righteous"/>
              </a:defRPr>
            </a:lvl4pPr>
            <a:lvl5pPr lvl="4" algn="ctr" rtl="0">
              <a:lnSpc>
                <a:spcPct val="100000"/>
              </a:lnSpc>
              <a:spcBef>
                <a:spcPts val="0"/>
              </a:spcBef>
              <a:spcAft>
                <a:spcPts val="0"/>
              </a:spcAft>
              <a:buSzPts val="2000"/>
              <a:buFont typeface="Righteous"/>
              <a:buNone/>
              <a:defRPr sz="2000">
                <a:latin typeface="Righteous"/>
                <a:ea typeface="Righteous"/>
                <a:cs typeface="Righteous"/>
                <a:sym typeface="Righteous"/>
              </a:defRPr>
            </a:lvl5pPr>
            <a:lvl6pPr lvl="5" algn="ctr" rtl="0">
              <a:lnSpc>
                <a:spcPct val="100000"/>
              </a:lnSpc>
              <a:spcBef>
                <a:spcPts val="0"/>
              </a:spcBef>
              <a:spcAft>
                <a:spcPts val="0"/>
              </a:spcAft>
              <a:buSzPts val="2000"/>
              <a:buFont typeface="Righteous"/>
              <a:buNone/>
              <a:defRPr sz="2000">
                <a:latin typeface="Righteous"/>
                <a:ea typeface="Righteous"/>
                <a:cs typeface="Righteous"/>
                <a:sym typeface="Righteous"/>
              </a:defRPr>
            </a:lvl6pPr>
            <a:lvl7pPr lvl="6" algn="ctr" rtl="0">
              <a:lnSpc>
                <a:spcPct val="100000"/>
              </a:lnSpc>
              <a:spcBef>
                <a:spcPts val="0"/>
              </a:spcBef>
              <a:spcAft>
                <a:spcPts val="0"/>
              </a:spcAft>
              <a:buSzPts val="2000"/>
              <a:buFont typeface="Righteous"/>
              <a:buNone/>
              <a:defRPr sz="2000">
                <a:latin typeface="Righteous"/>
                <a:ea typeface="Righteous"/>
                <a:cs typeface="Righteous"/>
                <a:sym typeface="Righteous"/>
              </a:defRPr>
            </a:lvl7pPr>
            <a:lvl8pPr lvl="7" algn="ctr" rtl="0">
              <a:lnSpc>
                <a:spcPct val="100000"/>
              </a:lnSpc>
              <a:spcBef>
                <a:spcPts val="0"/>
              </a:spcBef>
              <a:spcAft>
                <a:spcPts val="0"/>
              </a:spcAft>
              <a:buSzPts val="2000"/>
              <a:buFont typeface="Righteous"/>
              <a:buNone/>
              <a:defRPr sz="2000">
                <a:latin typeface="Righteous"/>
                <a:ea typeface="Righteous"/>
                <a:cs typeface="Righteous"/>
                <a:sym typeface="Righteous"/>
              </a:defRPr>
            </a:lvl8pPr>
            <a:lvl9pPr lvl="8" algn="ctr" rtl="0">
              <a:lnSpc>
                <a:spcPct val="100000"/>
              </a:lnSpc>
              <a:spcBef>
                <a:spcPts val="0"/>
              </a:spcBef>
              <a:spcAft>
                <a:spcPts val="0"/>
              </a:spcAft>
              <a:buSzPts val="2000"/>
              <a:buFont typeface="Righteous"/>
              <a:buNone/>
              <a:defRPr sz="2000">
                <a:latin typeface="Righteous"/>
                <a:ea typeface="Righteous"/>
                <a:cs typeface="Righteous"/>
                <a:sym typeface="Righteous"/>
              </a:defRPr>
            </a:lvl9pPr>
          </a:lstStyle>
          <a:p>
            <a:endParaRPr/>
          </a:p>
        </p:txBody>
      </p:sp>
      <p:sp>
        <p:nvSpPr>
          <p:cNvPr id="54" name="Google Shape;54;p5"/>
          <p:cNvSpPr txBox="1">
            <a:spLocks noGrp="1"/>
          </p:cNvSpPr>
          <p:nvPr>
            <p:ph type="subTitle" idx="3"/>
          </p:nvPr>
        </p:nvSpPr>
        <p:spPr>
          <a:xfrm>
            <a:off x="1647050" y="3218200"/>
            <a:ext cx="2742000" cy="108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5"/>
          <p:cNvSpPr txBox="1">
            <a:spLocks noGrp="1"/>
          </p:cNvSpPr>
          <p:nvPr>
            <p:ph type="subTitle" idx="4"/>
          </p:nvPr>
        </p:nvSpPr>
        <p:spPr>
          <a:xfrm>
            <a:off x="4754353" y="3218200"/>
            <a:ext cx="2742000" cy="108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5"/>
          <p:cNvSpPr txBox="1">
            <a:spLocks noGrp="1"/>
          </p:cNvSpPr>
          <p:nvPr>
            <p:ph type="title"/>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7" name="Google Shape;57;p5"/>
          <p:cNvGrpSpPr/>
          <p:nvPr/>
        </p:nvGrpSpPr>
        <p:grpSpPr>
          <a:xfrm>
            <a:off x="579500" y="883007"/>
            <a:ext cx="8127475" cy="3706160"/>
            <a:chOff x="579500" y="883007"/>
            <a:chExt cx="8127475" cy="3706160"/>
          </a:xfrm>
        </p:grpSpPr>
        <p:sp>
          <p:nvSpPr>
            <p:cNvPr id="58" name="Google Shape;58;p5"/>
            <p:cNvSpPr/>
            <p:nvPr/>
          </p:nvSpPr>
          <p:spPr>
            <a:xfrm>
              <a:off x="1537850" y="883007"/>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8540625" y="9376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7679650" y="2452075"/>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8597775" y="38332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4477725" y="4306867"/>
              <a:ext cx="225300" cy="2823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1323500" y="2549282"/>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579500" y="1477000"/>
              <a:ext cx="292200" cy="3660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1032200" y="43068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pic>
        <p:nvPicPr>
          <p:cNvPr id="67" name="Google Shape;67;p6"/>
          <p:cNvPicPr preferRelativeResize="0"/>
          <p:nvPr/>
        </p:nvPicPr>
        <p:blipFill>
          <a:blip r:embed="rId2">
            <a:alphaModFix/>
          </a:blip>
          <a:stretch>
            <a:fillRect/>
          </a:stretch>
        </p:blipFill>
        <p:spPr>
          <a:xfrm>
            <a:off x="-60662" y="-34126"/>
            <a:ext cx="9265325" cy="5211751"/>
          </a:xfrm>
          <a:prstGeom prst="rect">
            <a:avLst/>
          </a:prstGeom>
          <a:noFill/>
          <a:ln>
            <a:noFill/>
          </a:ln>
        </p:spPr>
      </p:pic>
      <p:sp>
        <p:nvSpPr>
          <p:cNvPr id="68" name="Google Shape;68;p6"/>
          <p:cNvSpPr txBox="1">
            <a:spLocks noGrp="1"/>
          </p:cNvSpPr>
          <p:nvPr>
            <p:ph type="title"/>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9" name="Google Shape;69;p6"/>
          <p:cNvGrpSpPr/>
          <p:nvPr/>
        </p:nvGrpSpPr>
        <p:grpSpPr>
          <a:xfrm>
            <a:off x="433300" y="880932"/>
            <a:ext cx="8130275" cy="3954494"/>
            <a:chOff x="433300" y="880932"/>
            <a:chExt cx="8130275" cy="3954494"/>
          </a:xfrm>
        </p:grpSpPr>
        <p:sp>
          <p:nvSpPr>
            <p:cNvPr id="70" name="Google Shape;70;p6"/>
            <p:cNvSpPr/>
            <p:nvPr/>
          </p:nvSpPr>
          <p:spPr>
            <a:xfrm flipH="1">
              <a:off x="8454375" y="880932"/>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flipH="1">
              <a:off x="7996050" y="1634900"/>
              <a:ext cx="237600" cy="297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flipH="1">
              <a:off x="8124450" y="33480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flipH="1">
              <a:off x="5704350" y="4471700"/>
              <a:ext cx="183300" cy="2295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flipH="1">
              <a:off x="1085825" y="10177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flipH="1">
              <a:off x="433300" y="2410625"/>
              <a:ext cx="183300" cy="2295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flipH="1">
              <a:off x="604375" y="41228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flipH="1">
              <a:off x="3268275" y="4698627"/>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8"/>
        <p:cNvGrpSpPr/>
        <p:nvPr/>
      </p:nvGrpSpPr>
      <p:grpSpPr>
        <a:xfrm>
          <a:off x="0" y="0"/>
          <a:ext cx="0" cy="0"/>
          <a:chOff x="0" y="0"/>
          <a:chExt cx="0" cy="0"/>
        </a:xfrm>
      </p:grpSpPr>
      <p:pic>
        <p:nvPicPr>
          <p:cNvPr id="79" name="Google Shape;79;p7"/>
          <p:cNvPicPr preferRelativeResize="0"/>
          <p:nvPr/>
        </p:nvPicPr>
        <p:blipFill>
          <a:blip r:embed="rId2">
            <a:alphaModFix/>
          </a:blip>
          <a:stretch>
            <a:fillRect/>
          </a:stretch>
        </p:blipFill>
        <p:spPr>
          <a:xfrm>
            <a:off x="-74138" y="-41699"/>
            <a:ext cx="9292277" cy="5226899"/>
          </a:xfrm>
          <a:prstGeom prst="rect">
            <a:avLst/>
          </a:prstGeom>
          <a:noFill/>
          <a:ln>
            <a:noFill/>
          </a:ln>
        </p:spPr>
      </p:pic>
      <p:sp>
        <p:nvSpPr>
          <p:cNvPr id="80" name="Google Shape;80;p7"/>
          <p:cNvSpPr txBox="1">
            <a:spLocks noGrp="1"/>
          </p:cNvSpPr>
          <p:nvPr>
            <p:ph type="body" idx="1"/>
          </p:nvPr>
        </p:nvSpPr>
        <p:spPr>
          <a:xfrm>
            <a:off x="720000" y="1554150"/>
            <a:ext cx="4105200" cy="3054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81" name="Google Shape;81;p7"/>
          <p:cNvSpPr txBox="1">
            <a:spLocks noGrp="1"/>
          </p:cNvSpPr>
          <p:nvPr>
            <p:ph type="title"/>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2" name="Google Shape;82;p7"/>
          <p:cNvGrpSpPr/>
          <p:nvPr/>
        </p:nvGrpSpPr>
        <p:grpSpPr>
          <a:xfrm>
            <a:off x="529725" y="535000"/>
            <a:ext cx="8051575" cy="4237900"/>
            <a:chOff x="529725" y="535000"/>
            <a:chExt cx="8051575" cy="4237900"/>
          </a:xfrm>
        </p:grpSpPr>
        <p:sp>
          <p:nvSpPr>
            <p:cNvPr id="83" name="Google Shape;83;p7"/>
            <p:cNvSpPr/>
            <p:nvPr/>
          </p:nvSpPr>
          <p:spPr>
            <a:xfrm>
              <a:off x="2896425" y="40221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8378200" y="875892"/>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4741463" y="4045775"/>
              <a:ext cx="334800" cy="419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8213925" y="2045525"/>
              <a:ext cx="109200" cy="1368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5046275" y="13100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529725" y="28106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857675" y="4506350"/>
              <a:ext cx="162900" cy="2043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761775" y="535000"/>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8185100" y="463610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2"/>
        <p:cNvGrpSpPr/>
        <p:nvPr/>
      </p:nvGrpSpPr>
      <p:grpSpPr>
        <a:xfrm>
          <a:off x="0" y="0"/>
          <a:ext cx="0" cy="0"/>
          <a:chOff x="0" y="0"/>
          <a:chExt cx="0" cy="0"/>
        </a:xfrm>
      </p:grpSpPr>
      <p:pic>
        <p:nvPicPr>
          <p:cNvPr id="93" name="Google Shape;93;p8"/>
          <p:cNvPicPr preferRelativeResize="0"/>
          <p:nvPr/>
        </p:nvPicPr>
        <p:blipFill>
          <a:blip r:embed="rId2">
            <a:alphaModFix/>
          </a:blip>
          <a:stretch>
            <a:fillRect/>
          </a:stretch>
        </p:blipFill>
        <p:spPr>
          <a:xfrm>
            <a:off x="-66499" y="-60663"/>
            <a:ext cx="9276999" cy="5264826"/>
          </a:xfrm>
          <a:prstGeom prst="rect">
            <a:avLst/>
          </a:prstGeom>
          <a:noFill/>
          <a:ln>
            <a:noFill/>
          </a:ln>
        </p:spPr>
      </p:pic>
      <p:sp>
        <p:nvSpPr>
          <p:cNvPr id="94" name="Google Shape;94;p8"/>
          <p:cNvSpPr txBox="1">
            <a:spLocks noGrp="1"/>
          </p:cNvSpPr>
          <p:nvPr>
            <p:ph type="title"/>
          </p:nvPr>
        </p:nvSpPr>
        <p:spPr>
          <a:xfrm>
            <a:off x="995400" y="1003950"/>
            <a:ext cx="7153200" cy="313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500">
                <a:solidFill>
                  <a:schemeClr val="lt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95" name="Google Shape;95;p8"/>
          <p:cNvGrpSpPr/>
          <p:nvPr/>
        </p:nvGrpSpPr>
        <p:grpSpPr>
          <a:xfrm>
            <a:off x="605925" y="636392"/>
            <a:ext cx="7478425" cy="3798933"/>
            <a:chOff x="605925" y="636392"/>
            <a:chExt cx="7478425" cy="3798933"/>
          </a:xfrm>
        </p:grpSpPr>
        <p:sp>
          <p:nvSpPr>
            <p:cNvPr id="96" name="Google Shape;96;p8"/>
            <p:cNvSpPr/>
            <p:nvPr/>
          </p:nvSpPr>
          <p:spPr>
            <a:xfrm>
              <a:off x="3624375" y="42985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7930150" y="939750"/>
              <a:ext cx="154200" cy="1932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3992875" y="636392"/>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a:off x="7952650" y="2731700"/>
              <a:ext cx="109200" cy="1368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1316550" y="8029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605925" y="281062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1496875" y="3279300"/>
              <a:ext cx="203100" cy="2544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6537575" y="4160800"/>
              <a:ext cx="203100" cy="254400"/>
            </a:xfrm>
            <a:prstGeom prst="star4">
              <a:avLst>
                <a:gd name="adj" fmla="val 12011"/>
              </a:avLst>
            </a:prstGeom>
            <a:solidFill>
              <a:schemeClr val="dk1"/>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5"/>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36"/>
        <p:cNvGrpSpPr/>
        <p:nvPr/>
      </p:nvGrpSpPr>
      <p:grpSpPr>
        <a:xfrm>
          <a:off x="0" y="0"/>
          <a:ext cx="0" cy="0"/>
          <a:chOff x="0" y="0"/>
          <a:chExt cx="0" cy="0"/>
        </a:xfrm>
      </p:grpSpPr>
      <p:pic>
        <p:nvPicPr>
          <p:cNvPr id="137" name="Google Shape;137;p13"/>
          <p:cNvPicPr preferRelativeResize="0"/>
          <p:nvPr/>
        </p:nvPicPr>
        <p:blipFill>
          <a:blip r:embed="rId2">
            <a:alphaModFix/>
          </a:blip>
          <a:stretch>
            <a:fillRect/>
          </a:stretch>
        </p:blipFill>
        <p:spPr>
          <a:xfrm>
            <a:off x="-97049" y="-54588"/>
            <a:ext cx="9338098" cy="5252676"/>
          </a:xfrm>
          <a:prstGeom prst="rect">
            <a:avLst/>
          </a:prstGeom>
          <a:noFill/>
          <a:ln>
            <a:noFill/>
          </a:ln>
        </p:spPr>
      </p:pic>
      <p:sp>
        <p:nvSpPr>
          <p:cNvPr id="138" name="Google Shape;138;p13"/>
          <p:cNvSpPr txBox="1">
            <a:spLocks noGrp="1"/>
          </p:cNvSpPr>
          <p:nvPr>
            <p:ph type="title"/>
          </p:nvPr>
        </p:nvSpPr>
        <p:spPr>
          <a:xfrm>
            <a:off x="720000" y="17131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9" name="Google Shape;139;p13"/>
          <p:cNvSpPr txBox="1">
            <a:spLocks noGrp="1"/>
          </p:cNvSpPr>
          <p:nvPr>
            <p:ph type="title" idx="2" hasCustomPrompt="1"/>
          </p:nvPr>
        </p:nvSpPr>
        <p:spPr>
          <a:xfrm>
            <a:off x="1181850" y="11496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a:spLocks noGrp="1"/>
          </p:cNvSpPr>
          <p:nvPr>
            <p:ph type="subTitle" idx="1"/>
          </p:nvPr>
        </p:nvSpPr>
        <p:spPr>
          <a:xfrm>
            <a:off x="720000" y="23293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1" name="Google Shape;141;p13"/>
          <p:cNvSpPr txBox="1">
            <a:spLocks noGrp="1"/>
          </p:cNvSpPr>
          <p:nvPr>
            <p:ph type="title" idx="3"/>
          </p:nvPr>
        </p:nvSpPr>
        <p:spPr>
          <a:xfrm>
            <a:off x="3474631" y="17131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2" name="Google Shape;142;p13"/>
          <p:cNvSpPr txBox="1">
            <a:spLocks noGrp="1"/>
          </p:cNvSpPr>
          <p:nvPr>
            <p:ph type="title" idx="4" hasCustomPrompt="1"/>
          </p:nvPr>
        </p:nvSpPr>
        <p:spPr>
          <a:xfrm>
            <a:off x="3936481" y="11496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3"/>
          <p:cNvSpPr txBox="1">
            <a:spLocks noGrp="1"/>
          </p:cNvSpPr>
          <p:nvPr>
            <p:ph type="subTitle" idx="5"/>
          </p:nvPr>
        </p:nvSpPr>
        <p:spPr>
          <a:xfrm>
            <a:off x="3474631" y="23293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4" name="Google Shape;144;p13"/>
          <p:cNvSpPr txBox="1">
            <a:spLocks noGrp="1"/>
          </p:cNvSpPr>
          <p:nvPr>
            <p:ph type="title" idx="6"/>
          </p:nvPr>
        </p:nvSpPr>
        <p:spPr>
          <a:xfrm>
            <a:off x="6229287" y="17131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5" name="Google Shape;145;p13"/>
          <p:cNvSpPr txBox="1">
            <a:spLocks noGrp="1"/>
          </p:cNvSpPr>
          <p:nvPr>
            <p:ph type="title" idx="7" hasCustomPrompt="1"/>
          </p:nvPr>
        </p:nvSpPr>
        <p:spPr>
          <a:xfrm>
            <a:off x="6691137" y="11496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a:spLocks noGrp="1"/>
          </p:cNvSpPr>
          <p:nvPr>
            <p:ph type="subTitle" idx="8"/>
          </p:nvPr>
        </p:nvSpPr>
        <p:spPr>
          <a:xfrm>
            <a:off x="6229287" y="23293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7" name="Google Shape;147;p13"/>
          <p:cNvSpPr txBox="1">
            <a:spLocks noGrp="1"/>
          </p:cNvSpPr>
          <p:nvPr>
            <p:ph type="title" idx="9"/>
          </p:nvPr>
        </p:nvSpPr>
        <p:spPr>
          <a:xfrm>
            <a:off x="720000" y="35025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8" name="Google Shape;148;p13"/>
          <p:cNvSpPr txBox="1">
            <a:spLocks noGrp="1"/>
          </p:cNvSpPr>
          <p:nvPr>
            <p:ph type="title" idx="13" hasCustomPrompt="1"/>
          </p:nvPr>
        </p:nvSpPr>
        <p:spPr>
          <a:xfrm>
            <a:off x="1181850" y="29390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3"/>
          <p:cNvSpPr txBox="1">
            <a:spLocks noGrp="1"/>
          </p:cNvSpPr>
          <p:nvPr>
            <p:ph type="subTitle" idx="14"/>
          </p:nvPr>
        </p:nvSpPr>
        <p:spPr>
          <a:xfrm>
            <a:off x="720000" y="41187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 name="Google Shape;150;p13"/>
          <p:cNvSpPr txBox="1">
            <a:spLocks noGrp="1"/>
          </p:cNvSpPr>
          <p:nvPr>
            <p:ph type="title" idx="15"/>
          </p:nvPr>
        </p:nvSpPr>
        <p:spPr>
          <a:xfrm>
            <a:off x="3474631" y="35025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1" name="Google Shape;151;p13"/>
          <p:cNvSpPr txBox="1">
            <a:spLocks noGrp="1"/>
          </p:cNvSpPr>
          <p:nvPr>
            <p:ph type="title" idx="16" hasCustomPrompt="1"/>
          </p:nvPr>
        </p:nvSpPr>
        <p:spPr>
          <a:xfrm>
            <a:off x="3936481" y="29390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2" name="Google Shape;152;p13"/>
          <p:cNvSpPr txBox="1">
            <a:spLocks noGrp="1"/>
          </p:cNvSpPr>
          <p:nvPr>
            <p:ph type="subTitle" idx="17"/>
          </p:nvPr>
        </p:nvSpPr>
        <p:spPr>
          <a:xfrm>
            <a:off x="3474631" y="41187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3" name="Google Shape;153;p13"/>
          <p:cNvSpPr txBox="1">
            <a:spLocks noGrp="1"/>
          </p:cNvSpPr>
          <p:nvPr>
            <p:ph type="title" idx="18"/>
          </p:nvPr>
        </p:nvSpPr>
        <p:spPr>
          <a:xfrm>
            <a:off x="6229287" y="3502572"/>
            <a:ext cx="2199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 name="Google Shape;154;p13"/>
          <p:cNvSpPr txBox="1">
            <a:spLocks noGrp="1"/>
          </p:cNvSpPr>
          <p:nvPr>
            <p:ph type="title" idx="19" hasCustomPrompt="1"/>
          </p:nvPr>
        </p:nvSpPr>
        <p:spPr>
          <a:xfrm>
            <a:off x="6691137" y="29390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rgbClr val="FFD96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5" name="Google Shape;155;p13"/>
          <p:cNvSpPr txBox="1">
            <a:spLocks noGrp="1"/>
          </p:cNvSpPr>
          <p:nvPr>
            <p:ph type="subTitle" idx="20"/>
          </p:nvPr>
        </p:nvSpPr>
        <p:spPr>
          <a:xfrm>
            <a:off x="6229287" y="4118700"/>
            <a:ext cx="2199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6" name="Google Shape;156;p13"/>
          <p:cNvSpPr txBox="1">
            <a:spLocks noGrp="1"/>
          </p:cNvSpPr>
          <p:nvPr>
            <p:ph type="title" idx="21"/>
          </p:nvPr>
        </p:nvSpPr>
        <p:spPr>
          <a:xfrm>
            <a:off x="720000" y="532925"/>
            <a:ext cx="7704000" cy="44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7" name="Google Shape;157;p13"/>
          <p:cNvGrpSpPr/>
          <p:nvPr/>
        </p:nvGrpSpPr>
        <p:grpSpPr>
          <a:xfrm>
            <a:off x="447175" y="264250"/>
            <a:ext cx="8203800" cy="4135500"/>
            <a:chOff x="447175" y="264250"/>
            <a:chExt cx="8203800" cy="4135500"/>
          </a:xfrm>
        </p:grpSpPr>
        <p:sp>
          <p:nvSpPr>
            <p:cNvPr id="158" name="Google Shape;158;p13"/>
            <p:cNvSpPr/>
            <p:nvPr/>
          </p:nvSpPr>
          <p:spPr>
            <a:xfrm>
              <a:off x="8200475" y="507808"/>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1861400" y="2642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447175" y="2624345"/>
              <a:ext cx="206400" cy="2586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710700" y="3628038"/>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8541775" y="42629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8526700" y="1464250"/>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Righteous"/>
              <a:buNone/>
              <a:defRPr sz="3500">
                <a:solidFill>
                  <a:schemeClr val="dk1"/>
                </a:solidFill>
                <a:latin typeface="Righteous"/>
                <a:ea typeface="Righteous"/>
                <a:cs typeface="Righteous"/>
                <a:sym typeface="Righte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1pPr>
            <a:lvl2pPr marL="914400" lvl="1"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2pPr>
            <a:lvl3pPr marL="1371600" lvl="2"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3pPr>
            <a:lvl4pPr marL="1828800" lvl="3"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4pPr>
            <a:lvl5pPr marL="2286000" lvl="4"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5pPr>
            <a:lvl6pPr marL="2743200" lvl="5"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6pPr>
            <a:lvl7pPr marL="3200400" lvl="6"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7pPr>
            <a:lvl8pPr marL="3657600" lvl="7" indent="-317500">
              <a:lnSpc>
                <a:spcPct val="115000"/>
              </a:lnSpc>
              <a:spcBef>
                <a:spcPts val="1600"/>
              </a:spcBef>
              <a:spcAft>
                <a:spcPts val="0"/>
              </a:spcAft>
              <a:buClr>
                <a:schemeClr val="lt1"/>
              </a:buClr>
              <a:buSzPts val="1400"/>
              <a:buFont typeface="Comic Neue"/>
              <a:buChar char="○"/>
              <a:defRPr>
                <a:solidFill>
                  <a:schemeClr val="lt1"/>
                </a:solidFill>
                <a:latin typeface="Comic Neue"/>
                <a:ea typeface="Comic Neue"/>
                <a:cs typeface="Comic Neue"/>
                <a:sym typeface="Comic Neue"/>
              </a:defRPr>
            </a:lvl8pPr>
            <a:lvl9pPr marL="4114800" lvl="8" indent="-317500">
              <a:lnSpc>
                <a:spcPct val="115000"/>
              </a:lnSpc>
              <a:spcBef>
                <a:spcPts val="1600"/>
              </a:spcBef>
              <a:spcAft>
                <a:spcPts val="1600"/>
              </a:spcAft>
              <a:buClr>
                <a:schemeClr val="lt1"/>
              </a:buClr>
              <a:buSzPts val="1400"/>
              <a:buFont typeface="Comic Neue"/>
              <a:buChar char="■"/>
              <a:defRPr>
                <a:solidFill>
                  <a:schemeClr val="lt1"/>
                </a:solidFill>
                <a:latin typeface="Comic Neue"/>
                <a:ea typeface="Comic Neue"/>
                <a:cs typeface="Comic Neue"/>
                <a:sym typeface="Comic Ne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 id="2147483659" r:id="rId9"/>
    <p:sldLayoutId id="2147483660" r:id="rId10"/>
    <p:sldLayoutId id="2147483662" r:id="rId11"/>
    <p:sldLayoutId id="2147483669" r:id="rId12"/>
    <p:sldLayoutId id="2147483670" r:id="rId13"/>
    <p:sldLayoutId id="2147483676"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hyperlink" Target="mailto:saket121122@gmail.com"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hyperlink" Target="mailto:tushar15463@gmail.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p34"/>
          <p:cNvPicPr preferRelativeResize="0"/>
          <p:nvPr/>
        </p:nvPicPr>
        <p:blipFill rotWithShape="1">
          <a:blip r:embed="rId3">
            <a:alphaModFix/>
          </a:blip>
          <a:srcRect l="25007" t="40373" r="22399" b="44658"/>
          <a:stretch/>
        </p:blipFill>
        <p:spPr>
          <a:xfrm>
            <a:off x="2135932" y="4238726"/>
            <a:ext cx="2558093" cy="409501"/>
          </a:xfrm>
          <a:prstGeom prst="rect">
            <a:avLst/>
          </a:prstGeom>
          <a:noFill/>
          <a:ln>
            <a:noFill/>
          </a:ln>
        </p:spPr>
      </p:pic>
      <p:pic>
        <p:nvPicPr>
          <p:cNvPr id="436" name="Google Shape;436;p34"/>
          <p:cNvPicPr preferRelativeResize="0"/>
          <p:nvPr/>
        </p:nvPicPr>
        <p:blipFill rotWithShape="1">
          <a:blip r:embed="rId3">
            <a:alphaModFix/>
          </a:blip>
          <a:srcRect l="25007" t="40373" r="22399" b="44658"/>
          <a:stretch/>
        </p:blipFill>
        <p:spPr>
          <a:xfrm>
            <a:off x="605925" y="4459675"/>
            <a:ext cx="1905000" cy="297651"/>
          </a:xfrm>
          <a:prstGeom prst="rect">
            <a:avLst/>
          </a:prstGeom>
          <a:noFill/>
          <a:ln>
            <a:noFill/>
          </a:ln>
        </p:spPr>
      </p:pic>
      <p:pic>
        <p:nvPicPr>
          <p:cNvPr id="437" name="Google Shape;437;p34"/>
          <p:cNvPicPr preferRelativeResize="0"/>
          <p:nvPr/>
        </p:nvPicPr>
        <p:blipFill>
          <a:blip r:embed="rId4">
            <a:alphaModFix/>
          </a:blip>
          <a:stretch>
            <a:fillRect/>
          </a:stretch>
        </p:blipFill>
        <p:spPr>
          <a:xfrm>
            <a:off x="932947" y="599302"/>
            <a:ext cx="3483322" cy="3797001"/>
          </a:xfrm>
          <a:prstGeom prst="rect">
            <a:avLst/>
          </a:prstGeom>
          <a:noFill/>
          <a:ln>
            <a:noFill/>
          </a:ln>
        </p:spPr>
      </p:pic>
      <p:sp>
        <p:nvSpPr>
          <p:cNvPr id="438" name="Google Shape;438;p34"/>
          <p:cNvSpPr txBox="1">
            <a:spLocks noGrp="1"/>
          </p:cNvSpPr>
          <p:nvPr>
            <p:ph type="ctrTitle"/>
          </p:nvPr>
        </p:nvSpPr>
        <p:spPr>
          <a:xfrm>
            <a:off x="5159297" y="1667447"/>
            <a:ext cx="1947680" cy="11556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b="1" dirty="0">
                <a:effectLst>
                  <a:outerShdw blurRad="38100" dist="38100" dir="2700000" algn="tl">
                    <a:srgbClr val="000000">
                      <a:alpha val="43137"/>
                    </a:srgbClr>
                  </a:outerShdw>
                </a:effectLst>
                <a:latin typeface="Garamond" panose="02020404030301010803" pitchFamily="18" charset="0"/>
              </a:rPr>
              <a:t>SSS</a:t>
            </a:r>
            <a:endParaRPr sz="6000" b="1" dirty="0">
              <a:effectLst>
                <a:outerShdw blurRad="38100" dist="38100" dir="2700000" algn="tl">
                  <a:srgbClr val="000000">
                    <a:alpha val="43137"/>
                  </a:srgbClr>
                </a:outerShdw>
              </a:effectLst>
              <a:latin typeface="Garamond" panose="02020404030301010803" pitchFamily="18" charset="0"/>
            </a:endParaRPr>
          </a:p>
        </p:txBody>
      </p:sp>
      <p:sp>
        <p:nvSpPr>
          <p:cNvPr id="439" name="Google Shape;439;p34"/>
          <p:cNvSpPr txBox="1">
            <a:spLocks noGrp="1"/>
          </p:cNvSpPr>
          <p:nvPr>
            <p:ph type="subTitle" idx="1"/>
          </p:nvPr>
        </p:nvSpPr>
        <p:spPr>
          <a:xfrm>
            <a:off x="5107258" y="2691623"/>
            <a:ext cx="38025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u="sng" dirty="0">
                <a:effectLst>
                  <a:outerShdw blurRad="38100" dist="38100" dir="2700000" algn="tl">
                    <a:srgbClr val="000000">
                      <a:alpha val="43137"/>
                    </a:srgbClr>
                  </a:outerShdw>
                </a:effectLst>
              </a:rPr>
              <a:t>Build Your Own Entertainment World </a:t>
            </a:r>
            <a:endParaRPr b="1" u="sng" dirty="0">
              <a:effectLst>
                <a:outerShdw blurRad="38100" dist="38100" dir="2700000" algn="tl">
                  <a:srgbClr val="000000">
                    <a:alpha val="43137"/>
                  </a:srgbClr>
                </a:outerShdw>
              </a:effectLst>
            </a:endParaRPr>
          </a:p>
        </p:txBody>
      </p:sp>
      <p:sp>
        <p:nvSpPr>
          <p:cNvPr id="2" name="Rectangle: Rounded Corners 1">
            <a:extLst>
              <a:ext uri="{FF2B5EF4-FFF2-40B4-BE49-F238E27FC236}">
                <a16:creationId xmlns:a16="http://schemas.microsoft.com/office/drawing/2014/main" id="{5C6E27DB-CAB8-E198-E9DF-9B8073C180C7}"/>
              </a:ext>
            </a:extLst>
          </p:cNvPr>
          <p:cNvSpPr/>
          <p:nvPr/>
        </p:nvSpPr>
        <p:spPr>
          <a:xfrm>
            <a:off x="6868697" y="1851411"/>
            <a:ext cx="1761893" cy="720339"/>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2"/>
                </a:solidFill>
                <a:effectLst>
                  <a:outerShdw blurRad="38100" dist="38100" dir="2700000" algn="tl">
                    <a:srgbClr val="000000">
                      <a:alpha val="43137"/>
                    </a:srgbClr>
                  </a:outerShdw>
                </a:effectLst>
                <a:latin typeface="Bahnschrift SemiBold" panose="020B0502040204020203" pitchFamily="34" charset="0"/>
              </a:rPr>
              <a:t>Movies</a:t>
            </a:r>
            <a:endParaRPr lang="en-IN" sz="3600" b="1" dirty="0">
              <a:solidFill>
                <a:schemeClr val="bg2"/>
              </a:solidFill>
              <a:effectLst>
                <a:outerShdw blurRad="38100" dist="38100" dir="2700000" algn="tl">
                  <a:srgbClr val="000000">
                    <a:alpha val="43137"/>
                  </a:srgbClr>
                </a:outerShdw>
              </a:effectLst>
              <a:latin typeface="Bahnschrift SemiBold" panose="020B050204020402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0"/>
          <p:cNvSpPr txBox="1">
            <a:spLocks noGrp="1"/>
          </p:cNvSpPr>
          <p:nvPr>
            <p:ph type="subTitle" idx="3"/>
          </p:nvPr>
        </p:nvSpPr>
        <p:spPr>
          <a:xfrm>
            <a:off x="524494" y="680039"/>
            <a:ext cx="2932384" cy="126077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Because peoples want entertainment in their life , and movies are one of the good choice with them.so we choose .</a:t>
            </a:r>
            <a:endParaRPr dirty="0"/>
          </a:p>
        </p:txBody>
      </p:sp>
      <p:sp>
        <p:nvSpPr>
          <p:cNvPr id="506" name="Google Shape;506;p40"/>
          <p:cNvSpPr txBox="1">
            <a:spLocks noGrp="1"/>
          </p:cNvSpPr>
          <p:nvPr>
            <p:ph type="subTitle" idx="1"/>
          </p:nvPr>
        </p:nvSpPr>
        <p:spPr>
          <a:xfrm>
            <a:off x="533858" y="0"/>
            <a:ext cx="27420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spc="300" dirty="0">
                <a:effectLst>
                  <a:outerShdw blurRad="38100" dist="38100" dir="2700000" algn="tl">
                    <a:srgbClr val="000000">
                      <a:alpha val="43137"/>
                    </a:srgbClr>
                  </a:outerShdw>
                </a:effectLst>
              </a:rPr>
              <a:t>Concept 1</a:t>
            </a:r>
            <a:endParaRPr b="1" spc="300" dirty="0">
              <a:effectLst>
                <a:outerShdw blurRad="38100" dist="38100" dir="2700000" algn="tl">
                  <a:srgbClr val="000000">
                    <a:alpha val="43137"/>
                  </a:srgbClr>
                </a:outerShdw>
              </a:effectLst>
            </a:endParaRPr>
          </a:p>
        </p:txBody>
      </p:sp>
      <p:sp>
        <p:nvSpPr>
          <p:cNvPr id="507" name="Google Shape;507;p40"/>
          <p:cNvSpPr txBox="1">
            <a:spLocks noGrp="1"/>
          </p:cNvSpPr>
          <p:nvPr>
            <p:ph type="subTitle" idx="2"/>
          </p:nvPr>
        </p:nvSpPr>
        <p:spPr>
          <a:xfrm>
            <a:off x="4857831" y="0"/>
            <a:ext cx="27432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spc="300" dirty="0">
                <a:effectLst>
                  <a:outerShdw blurRad="38100" dist="38100" dir="2700000" algn="tl">
                    <a:srgbClr val="000000">
                      <a:alpha val="43137"/>
                    </a:srgbClr>
                  </a:outerShdw>
                </a:effectLst>
              </a:rPr>
              <a:t>Concept 2</a:t>
            </a:r>
            <a:endParaRPr b="1" spc="300" dirty="0">
              <a:effectLst>
                <a:outerShdw blurRad="38100" dist="38100" dir="2700000" algn="tl">
                  <a:srgbClr val="000000">
                    <a:alpha val="43137"/>
                  </a:srgbClr>
                </a:outerShdw>
              </a:effectLst>
            </a:endParaRPr>
          </a:p>
        </p:txBody>
      </p:sp>
      <p:sp>
        <p:nvSpPr>
          <p:cNvPr id="508" name="Google Shape;508;p40"/>
          <p:cNvSpPr txBox="1">
            <a:spLocks noGrp="1"/>
          </p:cNvSpPr>
          <p:nvPr>
            <p:ph type="subTitle" idx="4"/>
          </p:nvPr>
        </p:nvSpPr>
        <p:spPr>
          <a:xfrm>
            <a:off x="4717182" y="607509"/>
            <a:ext cx="3311697" cy="14058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E</a:t>
            </a:r>
            <a:r>
              <a:rPr lang="en" dirty="0"/>
              <a:t>asy to use , and mostly use by all type of users .</a:t>
            </a:r>
            <a:endParaRPr dirty="0"/>
          </a:p>
        </p:txBody>
      </p:sp>
      <p:sp>
        <p:nvSpPr>
          <p:cNvPr id="4" name="Google Shape;506;p40">
            <a:extLst>
              <a:ext uri="{FF2B5EF4-FFF2-40B4-BE49-F238E27FC236}">
                <a16:creationId xmlns:a16="http://schemas.microsoft.com/office/drawing/2014/main" id="{312AD478-5049-118E-5875-83E82B50F37E}"/>
              </a:ext>
            </a:extLst>
          </p:cNvPr>
          <p:cNvSpPr txBox="1">
            <a:spLocks/>
          </p:cNvSpPr>
          <p:nvPr/>
        </p:nvSpPr>
        <p:spPr>
          <a:xfrm>
            <a:off x="524494" y="2661926"/>
            <a:ext cx="2742000" cy="713400"/>
          </a:xfrm>
          <a:prstGeom prst="rect">
            <a:avLst/>
          </a:prstGeom>
          <a:noFill/>
          <a:ln>
            <a:noFill/>
          </a:ln>
          <a:effectLst>
            <a:outerShdw blurRad="42863" dist="47625" dir="3000000" algn="bl" rotWithShape="0">
              <a:srgbClr val="000000">
                <a:alpha val="2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2000"/>
              <a:buFont typeface="Righteous"/>
              <a:buNone/>
              <a:defRPr sz="2500" b="0" i="0" u="none" strike="noStrike" cap="none">
                <a:solidFill>
                  <a:schemeClr val="lt1"/>
                </a:solidFill>
                <a:latin typeface="Righteous"/>
                <a:ea typeface="Righteous"/>
                <a:cs typeface="Righteous"/>
                <a:sym typeface="Righteous"/>
              </a:defRPr>
            </a:lvl1pPr>
            <a:lvl2pPr marL="914400" marR="0" lvl="1"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2pPr>
            <a:lvl3pPr marL="1371600" marR="0" lvl="2"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3pPr>
            <a:lvl4pPr marL="1828800" marR="0" lvl="3"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4pPr>
            <a:lvl5pPr marL="2286000" marR="0" lvl="4"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5pPr>
            <a:lvl6pPr marL="2743200" marR="0" lvl="5"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6pPr>
            <a:lvl7pPr marL="3200400" marR="0" lvl="6"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7pPr>
            <a:lvl8pPr marL="3657600" marR="0" lvl="7"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8pPr>
            <a:lvl9pPr marL="4114800" marR="0" lvl="8" indent="-317500" algn="ctr" rtl="0">
              <a:lnSpc>
                <a:spcPct val="100000"/>
              </a:lnSpc>
              <a:spcBef>
                <a:spcPts val="0"/>
              </a:spcBef>
              <a:spcAft>
                <a:spcPts val="0"/>
              </a:spcAft>
              <a:buClr>
                <a:schemeClr val="lt1"/>
              </a:buClr>
              <a:buSzPts val="2000"/>
              <a:buFont typeface="Righteous"/>
              <a:buNone/>
              <a:defRPr sz="2000" b="0" i="0" u="none" strike="noStrike" cap="none">
                <a:solidFill>
                  <a:schemeClr val="lt1"/>
                </a:solidFill>
                <a:latin typeface="Righteous"/>
                <a:ea typeface="Righteous"/>
                <a:cs typeface="Righteous"/>
                <a:sym typeface="Righteous"/>
              </a:defRPr>
            </a:lvl9pPr>
          </a:lstStyle>
          <a:p>
            <a:pPr marL="0" indent="0"/>
            <a:r>
              <a:rPr lang="en-IN" b="1" spc="300" dirty="0">
                <a:effectLst>
                  <a:outerShdw blurRad="38100" dist="38100" dir="2700000" algn="tl">
                    <a:srgbClr val="000000">
                      <a:alpha val="43137"/>
                    </a:srgbClr>
                  </a:outerShdw>
                </a:effectLst>
              </a:rPr>
              <a:t>Concept 3</a:t>
            </a:r>
          </a:p>
        </p:txBody>
      </p:sp>
      <p:sp>
        <p:nvSpPr>
          <p:cNvPr id="5" name="Google Shape;504;p40">
            <a:extLst>
              <a:ext uri="{FF2B5EF4-FFF2-40B4-BE49-F238E27FC236}">
                <a16:creationId xmlns:a16="http://schemas.microsoft.com/office/drawing/2014/main" id="{171BD042-DD6F-AC8F-B281-CA23F05AF06A}"/>
              </a:ext>
            </a:extLst>
          </p:cNvPr>
          <p:cNvSpPr txBox="1">
            <a:spLocks/>
          </p:cNvSpPr>
          <p:nvPr/>
        </p:nvSpPr>
        <p:spPr>
          <a:xfrm>
            <a:off x="283012" y="3202683"/>
            <a:ext cx="3415347" cy="14684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1pPr>
            <a:lvl2pPr marL="914400" marR="0" lvl="1"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2pPr>
            <a:lvl3pPr marL="1371600" marR="0" lvl="2"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3pPr>
            <a:lvl4pPr marL="1828800" marR="0" lvl="3"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4pPr>
            <a:lvl5pPr marL="2286000" marR="0" lvl="4"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5pPr>
            <a:lvl6pPr marL="2743200" marR="0" lvl="5"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6pPr>
            <a:lvl7pPr marL="3200400" marR="0" lvl="6"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7pPr>
            <a:lvl8pPr marL="3657600" marR="0" lvl="7"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8pPr>
            <a:lvl9pPr marL="4114800" marR="0" lvl="8"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9pPr>
          </a:lstStyle>
          <a:p>
            <a:pPr marL="0" indent="0"/>
            <a:r>
              <a:rPr lang="en-US" dirty="0"/>
              <a:t>In todays trend movie website engage more traffic , and have some future in entertainment world.</a:t>
            </a:r>
          </a:p>
        </p:txBody>
      </p:sp>
      <p:sp>
        <p:nvSpPr>
          <p:cNvPr id="7" name="Google Shape;504;p40">
            <a:extLst>
              <a:ext uri="{FF2B5EF4-FFF2-40B4-BE49-F238E27FC236}">
                <a16:creationId xmlns:a16="http://schemas.microsoft.com/office/drawing/2014/main" id="{1C296E7F-3DB6-200D-EA54-C7B999DD2034}"/>
              </a:ext>
            </a:extLst>
          </p:cNvPr>
          <p:cNvSpPr txBox="1">
            <a:spLocks/>
          </p:cNvSpPr>
          <p:nvPr/>
        </p:nvSpPr>
        <p:spPr>
          <a:xfrm>
            <a:off x="4857831" y="3202683"/>
            <a:ext cx="3415347" cy="14684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1pPr>
            <a:lvl2pPr marL="914400" marR="0" lvl="1"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2pPr>
            <a:lvl3pPr marL="1371600" marR="0" lvl="2"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3pPr>
            <a:lvl4pPr marL="1828800" marR="0" lvl="3"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4pPr>
            <a:lvl5pPr marL="2286000" marR="0" lvl="4"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5pPr>
            <a:lvl6pPr marL="2743200" marR="0" lvl="5"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6pPr>
            <a:lvl7pPr marL="3200400" marR="0" lvl="6"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7pPr>
            <a:lvl8pPr marL="3657600" marR="0" lvl="7"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8pPr>
            <a:lvl9pPr marL="4114800" marR="0" lvl="8" indent="-317500" algn="ctr" rtl="0">
              <a:lnSpc>
                <a:spcPct val="100000"/>
              </a:lnSpc>
              <a:spcBef>
                <a:spcPts val="0"/>
              </a:spcBef>
              <a:spcAft>
                <a:spcPts val="0"/>
              </a:spcAft>
              <a:buClr>
                <a:schemeClr val="lt1"/>
              </a:buClr>
              <a:buSzPts val="1400"/>
              <a:buFont typeface="Comic Neue"/>
              <a:buNone/>
              <a:defRPr sz="1400" b="0" i="0" u="none" strike="noStrike" cap="none">
                <a:solidFill>
                  <a:schemeClr val="lt1"/>
                </a:solidFill>
                <a:latin typeface="Comic Neue"/>
                <a:ea typeface="Comic Neue"/>
                <a:cs typeface="Comic Neue"/>
                <a:sym typeface="Comic Neue"/>
              </a:defRPr>
            </a:lvl9pPr>
          </a:lstStyle>
          <a:p>
            <a:pPr marL="0" indent="0"/>
            <a:endParaRPr lang="en-US" dirty="0"/>
          </a:p>
        </p:txBody>
      </p:sp>
      <p:pic>
        <p:nvPicPr>
          <p:cNvPr id="8" name="Google Shape;498;p39">
            <a:extLst>
              <a:ext uri="{FF2B5EF4-FFF2-40B4-BE49-F238E27FC236}">
                <a16:creationId xmlns:a16="http://schemas.microsoft.com/office/drawing/2014/main" id="{3209F1DE-BB67-CAB9-B95E-5CD45C26BB9F}"/>
              </a:ext>
            </a:extLst>
          </p:cNvPr>
          <p:cNvPicPr preferRelativeResize="0"/>
          <p:nvPr/>
        </p:nvPicPr>
        <p:blipFill>
          <a:blip r:embed="rId3">
            <a:alphaModFix/>
          </a:blip>
          <a:stretch>
            <a:fillRect/>
          </a:stretch>
        </p:blipFill>
        <p:spPr>
          <a:xfrm>
            <a:off x="6012210" y="1814759"/>
            <a:ext cx="1698523" cy="312113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22" name="Google Shape;522;p41"/>
          <p:cNvSpPr txBox="1">
            <a:spLocks noGrp="1"/>
          </p:cNvSpPr>
          <p:nvPr>
            <p:ph type="title" idx="6"/>
          </p:nvPr>
        </p:nvSpPr>
        <p:spPr>
          <a:xfrm>
            <a:off x="341607" y="183520"/>
            <a:ext cx="4386510" cy="4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spc="300" dirty="0">
                <a:effectLst>
                  <a:outerShdw blurRad="38100" dist="38100" dir="2700000" algn="tl">
                    <a:srgbClr val="000000">
                      <a:alpha val="43137"/>
                    </a:srgbClr>
                  </a:outerShdw>
                </a:effectLst>
              </a:rPr>
              <a:t>Layout of Website</a:t>
            </a:r>
            <a:endParaRPr b="1" spc="300" dirty="0">
              <a:effectLst>
                <a:outerShdw blurRad="38100" dist="38100" dir="2700000" algn="tl">
                  <a:srgbClr val="000000">
                    <a:alpha val="43137"/>
                  </a:srgbClr>
                </a:outerShdw>
              </a:effectLst>
            </a:endParaRPr>
          </a:p>
        </p:txBody>
      </p:sp>
      <p:pic>
        <p:nvPicPr>
          <p:cNvPr id="15" name="Picture 14">
            <a:extLst>
              <a:ext uri="{FF2B5EF4-FFF2-40B4-BE49-F238E27FC236}">
                <a16:creationId xmlns:a16="http://schemas.microsoft.com/office/drawing/2014/main" id="{87FD377D-FC5F-D58B-A26C-6D0599D469B2}"/>
              </a:ext>
            </a:extLst>
          </p:cNvPr>
          <p:cNvPicPr>
            <a:picLocks noChangeAspect="1"/>
          </p:cNvPicPr>
          <p:nvPr/>
        </p:nvPicPr>
        <p:blipFill>
          <a:blip r:embed="rId3"/>
          <a:stretch>
            <a:fillRect/>
          </a:stretch>
        </p:blipFill>
        <p:spPr>
          <a:xfrm>
            <a:off x="96644" y="780148"/>
            <a:ext cx="5724292" cy="2579885"/>
          </a:xfrm>
          <a:prstGeom prst="rect">
            <a:avLst/>
          </a:prstGeom>
        </p:spPr>
      </p:pic>
      <p:pic>
        <p:nvPicPr>
          <p:cNvPr id="17" name="Picture 16">
            <a:extLst>
              <a:ext uri="{FF2B5EF4-FFF2-40B4-BE49-F238E27FC236}">
                <a16:creationId xmlns:a16="http://schemas.microsoft.com/office/drawing/2014/main" id="{D9FEC688-687F-186A-1C73-097B2A69B938}"/>
              </a:ext>
            </a:extLst>
          </p:cNvPr>
          <p:cNvPicPr>
            <a:picLocks noChangeAspect="1"/>
          </p:cNvPicPr>
          <p:nvPr/>
        </p:nvPicPr>
        <p:blipFill>
          <a:blip r:embed="rId4"/>
          <a:stretch>
            <a:fillRect/>
          </a:stretch>
        </p:blipFill>
        <p:spPr>
          <a:xfrm>
            <a:off x="4675851" y="2630167"/>
            <a:ext cx="4468149" cy="2513333"/>
          </a:xfrm>
          <a:prstGeom prst="rect">
            <a:avLst/>
          </a:prstGeom>
        </p:spPr>
      </p:pic>
      <p:pic>
        <p:nvPicPr>
          <p:cNvPr id="20" name="Google Shape;1045;p61">
            <a:extLst>
              <a:ext uri="{FF2B5EF4-FFF2-40B4-BE49-F238E27FC236}">
                <a16:creationId xmlns:a16="http://schemas.microsoft.com/office/drawing/2014/main" id="{F2023FC6-BDCF-EA5C-55D3-2B257D29AA28}"/>
              </a:ext>
            </a:extLst>
          </p:cNvPr>
          <p:cNvPicPr preferRelativeResize="0"/>
          <p:nvPr/>
        </p:nvPicPr>
        <p:blipFill>
          <a:blip r:embed="rId5">
            <a:alphaModFix/>
          </a:blip>
          <a:stretch>
            <a:fillRect/>
          </a:stretch>
        </p:blipFill>
        <p:spPr>
          <a:xfrm rot="-633883">
            <a:off x="6514910" y="613089"/>
            <a:ext cx="2418164" cy="1470199"/>
          </a:xfrm>
          <a:prstGeom prst="rect">
            <a:avLst/>
          </a:prstGeom>
          <a:noFill/>
          <a:ln>
            <a:noFill/>
          </a:ln>
        </p:spPr>
      </p:pic>
      <p:pic>
        <p:nvPicPr>
          <p:cNvPr id="21" name="Google Shape;1044;p61">
            <a:extLst>
              <a:ext uri="{FF2B5EF4-FFF2-40B4-BE49-F238E27FC236}">
                <a16:creationId xmlns:a16="http://schemas.microsoft.com/office/drawing/2014/main" id="{0F6A4C37-E0B7-3C43-9783-E733B65C745C}"/>
              </a:ext>
            </a:extLst>
          </p:cNvPr>
          <p:cNvPicPr preferRelativeResize="0"/>
          <p:nvPr/>
        </p:nvPicPr>
        <p:blipFill>
          <a:blip r:embed="rId6">
            <a:alphaModFix/>
          </a:blip>
          <a:stretch>
            <a:fillRect/>
          </a:stretch>
        </p:blipFill>
        <p:spPr>
          <a:xfrm>
            <a:off x="497242" y="3654076"/>
            <a:ext cx="944982" cy="123900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5"/>
          <p:cNvSpPr txBox="1">
            <a:spLocks noGrp="1"/>
          </p:cNvSpPr>
          <p:nvPr>
            <p:ph type="title"/>
          </p:nvPr>
        </p:nvSpPr>
        <p:spPr>
          <a:xfrm>
            <a:off x="806818" y="229225"/>
            <a:ext cx="5326545" cy="4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spc="300" dirty="0">
                <a:effectLst>
                  <a:outerShdw blurRad="38100" dist="38100" dir="2700000" algn="tl">
                    <a:srgbClr val="000000">
                      <a:alpha val="43137"/>
                    </a:srgbClr>
                  </a:outerShdw>
                </a:effectLst>
              </a:rPr>
              <a:t>How You Can Access ?</a:t>
            </a:r>
            <a:endParaRPr b="1" spc="300" dirty="0">
              <a:effectLst>
                <a:outerShdw blurRad="38100" dist="38100" dir="2700000" algn="tl">
                  <a:srgbClr val="000000">
                    <a:alpha val="43137"/>
                  </a:srgbClr>
                </a:outerShdw>
              </a:effectLst>
            </a:endParaRPr>
          </a:p>
        </p:txBody>
      </p:sp>
      <p:sp>
        <p:nvSpPr>
          <p:cNvPr id="721" name="Google Shape;721;p55"/>
          <p:cNvSpPr/>
          <p:nvPr/>
        </p:nvSpPr>
        <p:spPr>
          <a:xfrm>
            <a:off x="1432575" y="2483025"/>
            <a:ext cx="1003500" cy="10035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3241825" y="2483025"/>
            <a:ext cx="1003500" cy="10035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4974873" y="2483025"/>
            <a:ext cx="1003500" cy="10035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707925" y="2483025"/>
            <a:ext cx="1003500" cy="10035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 name="Google Shape;725;p55"/>
          <p:cNvCxnSpPr>
            <a:stCxn id="721" idx="6"/>
            <a:endCxn id="722" idx="2"/>
          </p:cNvCxnSpPr>
          <p:nvPr/>
        </p:nvCxnSpPr>
        <p:spPr>
          <a:xfrm>
            <a:off x="2436075" y="2984775"/>
            <a:ext cx="805800" cy="0"/>
          </a:xfrm>
          <a:prstGeom prst="straightConnector1">
            <a:avLst/>
          </a:prstGeom>
          <a:noFill/>
          <a:ln w="19050" cap="flat" cmpd="sng">
            <a:solidFill>
              <a:schemeClr val="lt2"/>
            </a:solidFill>
            <a:prstDash val="solid"/>
            <a:round/>
            <a:headEnd type="none" w="med" len="med"/>
            <a:tailEnd type="none" w="med" len="med"/>
          </a:ln>
        </p:spPr>
      </p:cxnSp>
      <p:cxnSp>
        <p:nvCxnSpPr>
          <p:cNvPr id="726" name="Google Shape;726;p55"/>
          <p:cNvCxnSpPr>
            <a:stCxn id="722" idx="6"/>
            <a:endCxn id="723" idx="2"/>
          </p:cNvCxnSpPr>
          <p:nvPr/>
        </p:nvCxnSpPr>
        <p:spPr>
          <a:xfrm>
            <a:off x="4245325" y="2984775"/>
            <a:ext cx="729600" cy="0"/>
          </a:xfrm>
          <a:prstGeom prst="straightConnector1">
            <a:avLst/>
          </a:prstGeom>
          <a:noFill/>
          <a:ln w="19050" cap="flat" cmpd="sng">
            <a:solidFill>
              <a:schemeClr val="lt2"/>
            </a:solidFill>
            <a:prstDash val="solid"/>
            <a:round/>
            <a:headEnd type="none" w="med" len="med"/>
            <a:tailEnd type="none" w="med" len="med"/>
          </a:ln>
        </p:spPr>
      </p:cxnSp>
      <p:cxnSp>
        <p:nvCxnSpPr>
          <p:cNvPr id="727" name="Google Shape;727;p55"/>
          <p:cNvCxnSpPr>
            <a:stCxn id="723" idx="6"/>
            <a:endCxn id="724" idx="2"/>
          </p:cNvCxnSpPr>
          <p:nvPr/>
        </p:nvCxnSpPr>
        <p:spPr>
          <a:xfrm>
            <a:off x="5978373" y="2984775"/>
            <a:ext cx="729600" cy="0"/>
          </a:xfrm>
          <a:prstGeom prst="straightConnector1">
            <a:avLst/>
          </a:prstGeom>
          <a:noFill/>
          <a:ln w="19050" cap="flat" cmpd="sng">
            <a:solidFill>
              <a:schemeClr val="lt2"/>
            </a:solidFill>
            <a:prstDash val="solid"/>
            <a:round/>
            <a:headEnd type="none" w="med" len="med"/>
            <a:tailEnd type="none" w="med" len="med"/>
          </a:ln>
        </p:spPr>
      </p:cxnSp>
      <p:sp>
        <p:nvSpPr>
          <p:cNvPr id="731" name="Google Shape;731;p55"/>
          <p:cNvSpPr txBox="1"/>
          <p:nvPr/>
        </p:nvSpPr>
        <p:spPr>
          <a:xfrm>
            <a:off x="1183041" y="3702610"/>
            <a:ext cx="1613700" cy="44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Comic Neue"/>
                <a:ea typeface="Comic Neue"/>
                <a:cs typeface="Comic Neue"/>
                <a:sym typeface="Comic Neue"/>
              </a:rPr>
              <a:t>You must have any operating system</a:t>
            </a:r>
            <a:endParaRPr dirty="0">
              <a:solidFill>
                <a:schemeClr val="dk1"/>
              </a:solidFill>
              <a:latin typeface="Comic Neue"/>
              <a:ea typeface="Comic Neue"/>
              <a:cs typeface="Comic Neue"/>
              <a:sym typeface="Comic Neue"/>
            </a:endParaRPr>
          </a:p>
        </p:txBody>
      </p:sp>
      <p:sp>
        <p:nvSpPr>
          <p:cNvPr id="734" name="Google Shape;734;p55"/>
          <p:cNvSpPr/>
          <p:nvPr/>
        </p:nvSpPr>
        <p:spPr>
          <a:xfrm>
            <a:off x="3526357" y="2715577"/>
            <a:ext cx="434437" cy="538397"/>
          </a:xfrm>
          <a:custGeom>
            <a:avLst/>
            <a:gdLst/>
            <a:ahLst/>
            <a:cxnLst/>
            <a:rect l="l" t="t" r="r" b="b"/>
            <a:pathLst>
              <a:path w="11212" h="13895" extrusionOk="0">
                <a:moveTo>
                  <a:pt x="6168" y="6523"/>
                </a:moveTo>
                <a:lnTo>
                  <a:pt x="6168" y="7687"/>
                </a:lnTo>
                <a:lnTo>
                  <a:pt x="3063" y="7687"/>
                </a:lnTo>
                <a:lnTo>
                  <a:pt x="3063" y="6523"/>
                </a:lnTo>
                <a:close/>
                <a:moveTo>
                  <a:pt x="2631" y="1"/>
                </a:moveTo>
                <a:cubicBezTo>
                  <a:pt x="2499" y="1"/>
                  <a:pt x="2364" y="11"/>
                  <a:pt x="2228" y="33"/>
                </a:cubicBezTo>
                <a:cubicBezTo>
                  <a:pt x="1159" y="203"/>
                  <a:pt x="307" y="1084"/>
                  <a:pt x="148" y="2154"/>
                </a:cubicBezTo>
                <a:cubicBezTo>
                  <a:pt x="1" y="3143"/>
                  <a:pt x="419" y="4046"/>
                  <a:pt x="1126" y="4584"/>
                </a:cubicBezTo>
                <a:lnTo>
                  <a:pt x="1124" y="4584"/>
                </a:lnTo>
                <a:lnTo>
                  <a:pt x="1124" y="10015"/>
                </a:lnTo>
                <a:lnTo>
                  <a:pt x="3092" y="10015"/>
                </a:lnTo>
                <a:lnTo>
                  <a:pt x="1064" y="13894"/>
                </a:lnTo>
                <a:lnTo>
                  <a:pt x="2193" y="13894"/>
                </a:lnTo>
                <a:lnTo>
                  <a:pt x="4229" y="9964"/>
                </a:lnTo>
                <a:lnTo>
                  <a:pt x="4229" y="13894"/>
                </a:lnTo>
                <a:lnTo>
                  <a:pt x="5393" y="13894"/>
                </a:lnTo>
                <a:lnTo>
                  <a:pt x="5393" y="9964"/>
                </a:lnTo>
                <a:lnTo>
                  <a:pt x="7152" y="13894"/>
                </a:lnTo>
                <a:lnTo>
                  <a:pt x="8403" y="13894"/>
                </a:lnTo>
                <a:lnTo>
                  <a:pt x="6356" y="10015"/>
                </a:lnTo>
                <a:lnTo>
                  <a:pt x="8496" y="10015"/>
                </a:lnTo>
                <a:lnTo>
                  <a:pt x="8496" y="8962"/>
                </a:lnTo>
                <a:lnTo>
                  <a:pt x="11211" y="10028"/>
                </a:lnTo>
                <a:lnTo>
                  <a:pt x="11211" y="4829"/>
                </a:lnTo>
                <a:lnTo>
                  <a:pt x="8496" y="5894"/>
                </a:lnTo>
                <a:lnTo>
                  <a:pt x="8496" y="4583"/>
                </a:lnTo>
                <a:lnTo>
                  <a:pt x="8494" y="4583"/>
                </a:lnTo>
                <a:cubicBezTo>
                  <a:pt x="9198" y="4046"/>
                  <a:pt x="9618" y="3141"/>
                  <a:pt x="9472" y="2152"/>
                </a:cubicBezTo>
                <a:cubicBezTo>
                  <a:pt x="9313" y="1082"/>
                  <a:pt x="8459" y="200"/>
                  <a:pt x="7391" y="33"/>
                </a:cubicBezTo>
                <a:cubicBezTo>
                  <a:pt x="7255" y="11"/>
                  <a:pt x="7120" y="1"/>
                  <a:pt x="6988" y="1"/>
                </a:cubicBezTo>
                <a:cubicBezTo>
                  <a:pt x="6057" y="1"/>
                  <a:pt x="5244" y="516"/>
                  <a:pt x="4810" y="1279"/>
                </a:cubicBezTo>
                <a:cubicBezTo>
                  <a:pt x="4376" y="516"/>
                  <a:pt x="3563" y="1"/>
                  <a:pt x="2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 name="Google Shape;735;p55"/>
          <p:cNvGrpSpPr/>
          <p:nvPr/>
        </p:nvGrpSpPr>
        <p:grpSpPr>
          <a:xfrm>
            <a:off x="6992445" y="2703239"/>
            <a:ext cx="434461" cy="563072"/>
            <a:chOff x="4806050" y="2679700"/>
            <a:chExt cx="269500" cy="349300"/>
          </a:xfrm>
        </p:grpSpPr>
        <p:sp>
          <p:nvSpPr>
            <p:cNvPr id="736" name="Google Shape;736;p55"/>
            <p:cNvSpPr/>
            <p:nvPr/>
          </p:nvSpPr>
          <p:spPr>
            <a:xfrm>
              <a:off x="4806050" y="2679700"/>
              <a:ext cx="269500" cy="145600"/>
            </a:xfrm>
            <a:custGeom>
              <a:avLst/>
              <a:gdLst/>
              <a:ahLst/>
              <a:cxnLst/>
              <a:rect l="l" t="t" r="r" b="b"/>
              <a:pathLst>
                <a:path w="10780" h="5824" extrusionOk="0">
                  <a:moveTo>
                    <a:pt x="6661" y="2541"/>
                  </a:moveTo>
                  <a:cubicBezTo>
                    <a:pt x="6903" y="2541"/>
                    <a:pt x="7136" y="2730"/>
                    <a:pt x="7136" y="3015"/>
                  </a:cubicBezTo>
                  <a:cubicBezTo>
                    <a:pt x="7136" y="3275"/>
                    <a:pt x="6925" y="3487"/>
                    <a:pt x="6664" y="3487"/>
                  </a:cubicBezTo>
                  <a:cubicBezTo>
                    <a:pt x="6244" y="3487"/>
                    <a:pt x="6032" y="2978"/>
                    <a:pt x="6330" y="2681"/>
                  </a:cubicBezTo>
                  <a:cubicBezTo>
                    <a:pt x="6427" y="2584"/>
                    <a:pt x="6545" y="2541"/>
                    <a:pt x="6661" y="2541"/>
                  </a:cubicBezTo>
                  <a:close/>
                  <a:moveTo>
                    <a:pt x="2883" y="3171"/>
                  </a:moveTo>
                  <a:cubicBezTo>
                    <a:pt x="3126" y="3171"/>
                    <a:pt x="3359" y="3359"/>
                    <a:pt x="3359" y="3644"/>
                  </a:cubicBezTo>
                  <a:cubicBezTo>
                    <a:pt x="3359" y="3905"/>
                    <a:pt x="3148" y="4116"/>
                    <a:pt x="2886" y="4116"/>
                  </a:cubicBezTo>
                  <a:cubicBezTo>
                    <a:pt x="2465" y="4116"/>
                    <a:pt x="2256" y="3607"/>
                    <a:pt x="2552" y="3310"/>
                  </a:cubicBezTo>
                  <a:cubicBezTo>
                    <a:pt x="2648" y="3214"/>
                    <a:pt x="2767" y="3171"/>
                    <a:pt x="2883" y="3171"/>
                  </a:cubicBezTo>
                  <a:close/>
                  <a:moveTo>
                    <a:pt x="5087" y="4116"/>
                  </a:moveTo>
                  <a:cubicBezTo>
                    <a:pt x="5330" y="4116"/>
                    <a:pt x="5563" y="4304"/>
                    <a:pt x="5563" y="4589"/>
                  </a:cubicBezTo>
                  <a:cubicBezTo>
                    <a:pt x="5563" y="4849"/>
                    <a:pt x="5351" y="5060"/>
                    <a:pt x="5090" y="5060"/>
                  </a:cubicBezTo>
                  <a:cubicBezTo>
                    <a:pt x="4669" y="5060"/>
                    <a:pt x="4459" y="4552"/>
                    <a:pt x="4756" y="4255"/>
                  </a:cubicBezTo>
                  <a:cubicBezTo>
                    <a:pt x="4852" y="4159"/>
                    <a:pt x="4970" y="4116"/>
                    <a:pt x="5087" y="4116"/>
                  </a:cubicBezTo>
                  <a:close/>
                  <a:moveTo>
                    <a:pt x="4410" y="0"/>
                  </a:moveTo>
                  <a:cubicBezTo>
                    <a:pt x="3532" y="0"/>
                    <a:pt x="2675" y="491"/>
                    <a:pt x="2272" y="1369"/>
                  </a:cubicBezTo>
                  <a:cubicBezTo>
                    <a:pt x="928" y="1559"/>
                    <a:pt x="74" y="2903"/>
                    <a:pt x="472" y="4200"/>
                  </a:cubicBezTo>
                  <a:cubicBezTo>
                    <a:pt x="111" y="4660"/>
                    <a:pt x="0" y="5267"/>
                    <a:pt x="174" y="5824"/>
                  </a:cubicBezTo>
                  <a:lnTo>
                    <a:pt x="10114" y="5824"/>
                  </a:lnTo>
                  <a:cubicBezTo>
                    <a:pt x="10779" y="4654"/>
                    <a:pt x="10252" y="3166"/>
                    <a:pt x="8997" y="2678"/>
                  </a:cubicBezTo>
                  <a:cubicBezTo>
                    <a:pt x="8948" y="1456"/>
                    <a:pt x="7935" y="561"/>
                    <a:pt x="6796" y="561"/>
                  </a:cubicBezTo>
                  <a:cubicBezTo>
                    <a:pt x="6554" y="561"/>
                    <a:pt x="6307" y="601"/>
                    <a:pt x="6063" y="687"/>
                  </a:cubicBezTo>
                  <a:cubicBezTo>
                    <a:pt x="6004" y="626"/>
                    <a:pt x="5940" y="570"/>
                    <a:pt x="5873" y="516"/>
                  </a:cubicBezTo>
                  <a:cubicBezTo>
                    <a:pt x="5435" y="166"/>
                    <a:pt x="4919" y="0"/>
                    <a:pt x="4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4825375" y="2854375"/>
              <a:ext cx="72300" cy="174625"/>
            </a:xfrm>
            <a:custGeom>
              <a:avLst/>
              <a:gdLst/>
              <a:ahLst/>
              <a:cxnLst/>
              <a:rect l="l" t="t" r="r" b="b"/>
              <a:pathLst>
                <a:path w="2892" h="6985" extrusionOk="0">
                  <a:moveTo>
                    <a:pt x="1" y="1"/>
                  </a:moveTo>
                  <a:lnTo>
                    <a:pt x="925" y="6985"/>
                  </a:lnTo>
                  <a:lnTo>
                    <a:pt x="2891" y="6985"/>
                  </a:lnTo>
                  <a:lnTo>
                    <a:pt x="23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4976575" y="2854375"/>
              <a:ext cx="72500" cy="174625"/>
            </a:xfrm>
            <a:custGeom>
              <a:avLst/>
              <a:gdLst/>
              <a:ahLst/>
              <a:cxnLst/>
              <a:rect l="l" t="t" r="r" b="b"/>
              <a:pathLst>
                <a:path w="2900" h="6985" extrusionOk="0">
                  <a:moveTo>
                    <a:pt x="561" y="1"/>
                  </a:moveTo>
                  <a:lnTo>
                    <a:pt x="1" y="6985"/>
                  </a:lnTo>
                  <a:lnTo>
                    <a:pt x="1978" y="6985"/>
                  </a:lnTo>
                  <a:lnTo>
                    <a:pt x="2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908450" y="2854375"/>
              <a:ext cx="57325" cy="174625"/>
            </a:xfrm>
            <a:custGeom>
              <a:avLst/>
              <a:gdLst/>
              <a:ahLst/>
              <a:cxnLst/>
              <a:rect l="l" t="t" r="r" b="b"/>
              <a:pathLst>
                <a:path w="2293" h="6985" extrusionOk="0">
                  <a:moveTo>
                    <a:pt x="0" y="1"/>
                  </a:moveTo>
                  <a:lnTo>
                    <a:pt x="561" y="6985"/>
                  </a:lnTo>
                  <a:lnTo>
                    <a:pt x="1731" y="6985"/>
                  </a:lnTo>
                  <a:lnTo>
                    <a:pt x="2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 name="Google Shape;740;p55"/>
          <p:cNvSpPr/>
          <p:nvPr/>
        </p:nvSpPr>
        <p:spPr>
          <a:xfrm>
            <a:off x="5228201" y="2784676"/>
            <a:ext cx="496842" cy="400206"/>
          </a:xfrm>
          <a:custGeom>
            <a:avLst/>
            <a:gdLst/>
            <a:ahLst/>
            <a:cxnLst/>
            <a:rect l="l" t="t" r="r" b="b"/>
            <a:pathLst>
              <a:path w="13969" h="11252" extrusionOk="0">
                <a:moveTo>
                  <a:pt x="3105" y="1939"/>
                </a:moveTo>
                <a:lnTo>
                  <a:pt x="3105" y="3103"/>
                </a:lnTo>
                <a:lnTo>
                  <a:pt x="1941" y="3105"/>
                </a:lnTo>
                <a:lnTo>
                  <a:pt x="1941" y="1939"/>
                </a:lnTo>
                <a:close/>
                <a:moveTo>
                  <a:pt x="11641" y="1939"/>
                </a:moveTo>
                <a:lnTo>
                  <a:pt x="11641" y="3103"/>
                </a:lnTo>
                <a:lnTo>
                  <a:pt x="10477" y="3105"/>
                </a:lnTo>
                <a:lnTo>
                  <a:pt x="10477" y="1939"/>
                </a:lnTo>
                <a:close/>
                <a:moveTo>
                  <a:pt x="3105" y="4269"/>
                </a:moveTo>
                <a:lnTo>
                  <a:pt x="3105" y="5433"/>
                </a:lnTo>
                <a:lnTo>
                  <a:pt x="1943" y="5433"/>
                </a:lnTo>
                <a:lnTo>
                  <a:pt x="1943" y="4269"/>
                </a:lnTo>
                <a:close/>
                <a:moveTo>
                  <a:pt x="11641" y="4269"/>
                </a:moveTo>
                <a:lnTo>
                  <a:pt x="11641" y="5433"/>
                </a:lnTo>
                <a:lnTo>
                  <a:pt x="10477" y="5433"/>
                </a:lnTo>
                <a:lnTo>
                  <a:pt x="10477" y="4269"/>
                </a:lnTo>
                <a:close/>
                <a:moveTo>
                  <a:pt x="3105" y="6208"/>
                </a:moveTo>
                <a:lnTo>
                  <a:pt x="3105" y="7372"/>
                </a:lnTo>
                <a:lnTo>
                  <a:pt x="1943" y="7372"/>
                </a:lnTo>
                <a:lnTo>
                  <a:pt x="1943" y="6208"/>
                </a:lnTo>
                <a:close/>
                <a:moveTo>
                  <a:pt x="11641" y="6208"/>
                </a:moveTo>
                <a:lnTo>
                  <a:pt x="11641" y="7372"/>
                </a:lnTo>
                <a:lnTo>
                  <a:pt x="10477" y="7372"/>
                </a:lnTo>
                <a:lnTo>
                  <a:pt x="10477" y="6208"/>
                </a:lnTo>
                <a:close/>
                <a:moveTo>
                  <a:pt x="6210" y="3414"/>
                </a:moveTo>
                <a:lnTo>
                  <a:pt x="9765" y="5631"/>
                </a:lnTo>
                <a:lnTo>
                  <a:pt x="6210" y="7847"/>
                </a:lnTo>
                <a:lnTo>
                  <a:pt x="6210" y="6786"/>
                </a:lnTo>
                <a:lnTo>
                  <a:pt x="4269" y="7894"/>
                </a:lnTo>
                <a:lnTo>
                  <a:pt x="4269" y="3461"/>
                </a:lnTo>
                <a:lnTo>
                  <a:pt x="6210" y="4568"/>
                </a:lnTo>
                <a:lnTo>
                  <a:pt x="6210" y="3414"/>
                </a:lnTo>
                <a:close/>
                <a:moveTo>
                  <a:pt x="3105" y="8148"/>
                </a:moveTo>
                <a:lnTo>
                  <a:pt x="3105" y="9312"/>
                </a:lnTo>
                <a:lnTo>
                  <a:pt x="1943" y="9312"/>
                </a:lnTo>
                <a:lnTo>
                  <a:pt x="1943" y="8148"/>
                </a:lnTo>
                <a:close/>
                <a:moveTo>
                  <a:pt x="11641" y="8148"/>
                </a:moveTo>
                <a:lnTo>
                  <a:pt x="11641" y="9312"/>
                </a:lnTo>
                <a:lnTo>
                  <a:pt x="10477" y="9312"/>
                </a:lnTo>
                <a:lnTo>
                  <a:pt x="10477" y="8148"/>
                </a:lnTo>
                <a:close/>
                <a:moveTo>
                  <a:pt x="1" y="1"/>
                </a:moveTo>
                <a:lnTo>
                  <a:pt x="1" y="11251"/>
                </a:lnTo>
                <a:lnTo>
                  <a:pt x="13968" y="11251"/>
                </a:lnTo>
                <a:lnTo>
                  <a:pt x="139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 name="Google Shape;741;p55"/>
          <p:cNvGrpSpPr/>
          <p:nvPr/>
        </p:nvGrpSpPr>
        <p:grpSpPr>
          <a:xfrm>
            <a:off x="1717105" y="2768695"/>
            <a:ext cx="434439" cy="432165"/>
            <a:chOff x="-50503000" y="3921175"/>
            <a:chExt cx="300900" cy="299325"/>
          </a:xfrm>
        </p:grpSpPr>
        <p:sp>
          <p:nvSpPr>
            <p:cNvPr id="742" name="Google Shape;742;p5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760;p56">
            <a:extLst>
              <a:ext uri="{FF2B5EF4-FFF2-40B4-BE49-F238E27FC236}">
                <a16:creationId xmlns:a16="http://schemas.microsoft.com/office/drawing/2014/main" id="{485EEEB5-EECD-B284-9BFF-E15772E17A38}"/>
              </a:ext>
            </a:extLst>
          </p:cNvPr>
          <p:cNvSpPr txBox="1"/>
          <p:nvPr/>
        </p:nvSpPr>
        <p:spPr>
          <a:xfrm>
            <a:off x="2934602" y="2003339"/>
            <a:ext cx="1613700" cy="400200"/>
          </a:xfrm>
          <a:prstGeom prst="rect">
            <a:avLst/>
          </a:prstGeom>
          <a:noFill/>
          <a:ln>
            <a:noFill/>
          </a:ln>
          <a:effectLst>
            <a:outerShdw blurRad="71438" dist="47625" dir="2940000" algn="bl" rotWithShape="0">
              <a:srgbClr val="000000">
                <a:alpha val="21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2"/>
                </a:solidFill>
                <a:effectLst>
                  <a:outerShdw blurRad="38100" dist="38100" dir="2700000" algn="tl">
                    <a:srgbClr val="000000">
                      <a:alpha val="43137"/>
                    </a:srgbClr>
                  </a:outerShdw>
                </a:effectLst>
                <a:latin typeface="Righteous"/>
                <a:ea typeface="Righteous"/>
                <a:cs typeface="Righteous"/>
                <a:sym typeface="Righteous"/>
              </a:rPr>
              <a:t>Step 2</a:t>
            </a:r>
            <a:endParaRPr sz="2500">
              <a:solidFill>
                <a:schemeClr val="lt2"/>
              </a:solidFill>
              <a:effectLst>
                <a:outerShdw blurRad="38100" dist="38100" dir="2700000" algn="tl">
                  <a:srgbClr val="000000">
                    <a:alpha val="43137"/>
                  </a:srgbClr>
                </a:outerShdw>
              </a:effectLst>
              <a:latin typeface="Righteous"/>
              <a:ea typeface="Righteous"/>
              <a:cs typeface="Righteous"/>
              <a:sym typeface="Righteous"/>
            </a:endParaRPr>
          </a:p>
        </p:txBody>
      </p:sp>
      <p:sp>
        <p:nvSpPr>
          <p:cNvPr id="3" name="Google Shape;761;p56">
            <a:extLst>
              <a:ext uri="{FF2B5EF4-FFF2-40B4-BE49-F238E27FC236}">
                <a16:creationId xmlns:a16="http://schemas.microsoft.com/office/drawing/2014/main" id="{3210F99D-AE21-3C86-34A3-3DBBDF9F9E51}"/>
              </a:ext>
            </a:extLst>
          </p:cNvPr>
          <p:cNvSpPr txBox="1"/>
          <p:nvPr/>
        </p:nvSpPr>
        <p:spPr>
          <a:xfrm>
            <a:off x="1165601" y="2003339"/>
            <a:ext cx="1613700" cy="400200"/>
          </a:xfrm>
          <a:prstGeom prst="rect">
            <a:avLst/>
          </a:prstGeom>
          <a:noFill/>
          <a:ln>
            <a:noFill/>
          </a:ln>
          <a:effectLst>
            <a:outerShdw blurRad="71438" dist="47625" dir="2940000" algn="bl" rotWithShape="0">
              <a:srgbClr val="000000">
                <a:alpha val="21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lt2"/>
                </a:solidFill>
                <a:effectLst>
                  <a:outerShdw blurRad="38100" dist="38100" dir="2700000" algn="tl">
                    <a:srgbClr val="000000">
                      <a:alpha val="43137"/>
                    </a:srgbClr>
                  </a:outerShdw>
                </a:effectLst>
                <a:latin typeface="Righteous"/>
                <a:ea typeface="Righteous"/>
                <a:cs typeface="Righteous"/>
                <a:sym typeface="Righteous"/>
              </a:rPr>
              <a:t>Step 1</a:t>
            </a:r>
            <a:endParaRPr sz="2500" dirty="0">
              <a:solidFill>
                <a:schemeClr val="lt2"/>
              </a:solidFill>
              <a:effectLst>
                <a:outerShdw blurRad="38100" dist="38100" dir="2700000" algn="tl">
                  <a:srgbClr val="000000">
                    <a:alpha val="43137"/>
                  </a:srgbClr>
                </a:outerShdw>
              </a:effectLst>
              <a:latin typeface="Righteous"/>
              <a:ea typeface="Righteous"/>
              <a:cs typeface="Righteous"/>
              <a:sym typeface="Righteous"/>
            </a:endParaRPr>
          </a:p>
        </p:txBody>
      </p:sp>
      <p:sp>
        <p:nvSpPr>
          <p:cNvPr id="4" name="Google Shape;762;p56">
            <a:extLst>
              <a:ext uri="{FF2B5EF4-FFF2-40B4-BE49-F238E27FC236}">
                <a16:creationId xmlns:a16="http://schemas.microsoft.com/office/drawing/2014/main" id="{66D7E055-31E2-EFE3-F96B-6F79B5FE596D}"/>
              </a:ext>
            </a:extLst>
          </p:cNvPr>
          <p:cNvSpPr txBox="1"/>
          <p:nvPr/>
        </p:nvSpPr>
        <p:spPr>
          <a:xfrm>
            <a:off x="4703602" y="2003339"/>
            <a:ext cx="1613700" cy="400200"/>
          </a:xfrm>
          <a:prstGeom prst="rect">
            <a:avLst/>
          </a:prstGeom>
          <a:noFill/>
          <a:ln>
            <a:noFill/>
          </a:ln>
          <a:effectLst>
            <a:outerShdw blurRad="71438" dist="47625" dir="2940000" algn="bl" rotWithShape="0">
              <a:srgbClr val="000000">
                <a:alpha val="21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2"/>
                </a:solidFill>
                <a:effectLst>
                  <a:outerShdw blurRad="38100" dist="38100" dir="2700000" algn="tl">
                    <a:srgbClr val="000000">
                      <a:alpha val="43137"/>
                    </a:srgbClr>
                  </a:outerShdw>
                </a:effectLst>
                <a:latin typeface="Righteous"/>
                <a:ea typeface="Righteous"/>
                <a:cs typeface="Righteous"/>
                <a:sym typeface="Righteous"/>
              </a:rPr>
              <a:t>Step 3</a:t>
            </a:r>
            <a:endParaRPr sz="2500">
              <a:solidFill>
                <a:schemeClr val="lt2"/>
              </a:solidFill>
              <a:effectLst>
                <a:outerShdw blurRad="38100" dist="38100" dir="2700000" algn="tl">
                  <a:srgbClr val="000000">
                    <a:alpha val="43137"/>
                  </a:srgbClr>
                </a:outerShdw>
              </a:effectLst>
              <a:latin typeface="Righteous"/>
              <a:ea typeface="Righteous"/>
              <a:cs typeface="Righteous"/>
              <a:sym typeface="Righteous"/>
            </a:endParaRPr>
          </a:p>
        </p:txBody>
      </p:sp>
      <p:sp>
        <p:nvSpPr>
          <p:cNvPr id="5" name="Google Shape;765;p56">
            <a:extLst>
              <a:ext uri="{FF2B5EF4-FFF2-40B4-BE49-F238E27FC236}">
                <a16:creationId xmlns:a16="http://schemas.microsoft.com/office/drawing/2014/main" id="{62556F20-AD72-C987-1AE9-CDFB60B8D151}"/>
              </a:ext>
            </a:extLst>
          </p:cNvPr>
          <p:cNvSpPr txBox="1"/>
          <p:nvPr/>
        </p:nvSpPr>
        <p:spPr>
          <a:xfrm>
            <a:off x="6468783" y="2003339"/>
            <a:ext cx="1613700" cy="400200"/>
          </a:xfrm>
          <a:prstGeom prst="rect">
            <a:avLst/>
          </a:prstGeom>
          <a:noFill/>
          <a:ln>
            <a:noFill/>
          </a:ln>
          <a:effectLst>
            <a:outerShdw blurRad="71438" dist="47625" dir="2940000" algn="bl" rotWithShape="0">
              <a:srgbClr val="000000">
                <a:alpha val="21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lt2"/>
                </a:solidFill>
                <a:effectLst>
                  <a:outerShdw blurRad="38100" dist="38100" dir="2700000" algn="tl">
                    <a:srgbClr val="000000">
                      <a:alpha val="43137"/>
                    </a:srgbClr>
                  </a:outerShdw>
                </a:effectLst>
                <a:latin typeface="Righteous"/>
                <a:ea typeface="Righteous"/>
                <a:cs typeface="Righteous"/>
                <a:sym typeface="Righteous"/>
              </a:rPr>
              <a:t>Step 4</a:t>
            </a:r>
            <a:endParaRPr sz="2500" dirty="0">
              <a:solidFill>
                <a:schemeClr val="lt2"/>
              </a:solidFill>
              <a:effectLst>
                <a:outerShdw blurRad="38100" dist="38100" dir="2700000" algn="tl">
                  <a:srgbClr val="000000">
                    <a:alpha val="43137"/>
                  </a:srgbClr>
                </a:outerShdw>
              </a:effectLst>
              <a:latin typeface="Righteous"/>
              <a:ea typeface="Righteous"/>
              <a:cs typeface="Righteous"/>
              <a:sym typeface="Righteous"/>
            </a:endParaRPr>
          </a:p>
        </p:txBody>
      </p:sp>
      <p:sp>
        <p:nvSpPr>
          <p:cNvPr id="6" name="Google Shape;731;p55">
            <a:extLst>
              <a:ext uri="{FF2B5EF4-FFF2-40B4-BE49-F238E27FC236}">
                <a16:creationId xmlns:a16="http://schemas.microsoft.com/office/drawing/2014/main" id="{4033A1EB-A037-DFBB-8301-3E558D76E1BD}"/>
              </a:ext>
            </a:extLst>
          </p:cNvPr>
          <p:cNvSpPr txBox="1"/>
          <p:nvPr/>
        </p:nvSpPr>
        <p:spPr>
          <a:xfrm>
            <a:off x="2838975" y="3690764"/>
            <a:ext cx="1838120" cy="44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Comic Neue"/>
                <a:ea typeface="Comic Neue"/>
                <a:cs typeface="Comic Neue"/>
                <a:sym typeface="Comic Neue"/>
              </a:rPr>
              <a:t>Search for our website Over internet</a:t>
            </a:r>
            <a:endParaRPr dirty="0">
              <a:solidFill>
                <a:schemeClr val="dk1"/>
              </a:solidFill>
              <a:latin typeface="Comic Neue"/>
              <a:ea typeface="Comic Neue"/>
              <a:cs typeface="Comic Neue"/>
              <a:sym typeface="Comic Neue"/>
            </a:endParaRPr>
          </a:p>
        </p:txBody>
      </p:sp>
      <p:sp>
        <p:nvSpPr>
          <p:cNvPr id="7" name="Google Shape;731;p55">
            <a:extLst>
              <a:ext uri="{FF2B5EF4-FFF2-40B4-BE49-F238E27FC236}">
                <a16:creationId xmlns:a16="http://schemas.microsoft.com/office/drawing/2014/main" id="{713D5B1E-32FB-9AEF-6173-7BF0FCE77229}"/>
              </a:ext>
            </a:extLst>
          </p:cNvPr>
          <p:cNvSpPr txBox="1"/>
          <p:nvPr/>
        </p:nvSpPr>
        <p:spPr>
          <a:xfrm>
            <a:off x="4622851" y="3719192"/>
            <a:ext cx="1838120" cy="44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Comic Neue"/>
                <a:ea typeface="Comic Neue"/>
                <a:cs typeface="Comic Neue"/>
                <a:sym typeface="Comic Neue"/>
              </a:rPr>
              <a:t>Look for your own movie choice </a:t>
            </a:r>
            <a:endParaRPr dirty="0">
              <a:solidFill>
                <a:schemeClr val="dk1"/>
              </a:solidFill>
              <a:latin typeface="Comic Neue"/>
              <a:ea typeface="Comic Neue"/>
              <a:cs typeface="Comic Neue"/>
              <a:sym typeface="Comic Neue"/>
            </a:endParaRPr>
          </a:p>
        </p:txBody>
      </p:sp>
      <p:sp>
        <p:nvSpPr>
          <p:cNvPr id="8" name="Google Shape;731;p55">
            <a:extLst>
              <a:ext uri="{FF2B5EF4-FFF2-40B4-BE49-F238E27FC236}">
                <a16:creationId xmlns:a16="http://schemas.microsoft.com/office/drawing/2014/main" id="{412B104E-168C-4D87-CE3F-E3DD1018ADC2}"/>
              </a:ext>
            </a:extLst>
          </p:cNvPr>
          <p:cNvSpPr txBox="1"/>
          <p:nvPr/>
        </p:nvSpPr>
        <p:spPr>
          <a:xfrm>
            <a:off x="6406726" y="3681616"/>
            <a:ext cx="1838120" cy="44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latin typeface="Comic Neue"/>
                <a:ea typeface="Comic Neue"/>
                <a:cs typeface="Comic Neue"/>
                <a:sym typeface="Comic Neue"/>
              </a:rPr>
              <a:t>Download and enjoy</a:t>
            </a:r>
            <a:endParaRPr dirty="0">
              <a:solidFill>
                <a:schemeClr val="dk1"/>
              </a:solidFill>
              <a:latin typeface="Comic Neue"/>
              <a:ea typeface="Comic Neue"/>
              <a:cs typeface="Comic Neue"/>
              <a:sym typeface="Comic Neue"/>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42"/>
          <p:cNvSpPr txBox="1">
            <a:spLocks noGrp="1"/>
          </p:cNvSpPr>
          <p:nvPr>
            <p:ph type="title"/>
          </p:nvPr>
        </p:nvSpPr>
        <p:spPr>
          <a:xfrm>
            <a:off x="1959913" y="1420275"/>
            <a:ext cx="247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Education</a:t>
            </a:r>
            <a:endParaRPr dirty="0"/>
          </a:p>
        </p:txBody>
      </p:sp>
      <p:sp>
        <p:nvSpPr>
          <p:cNvPr id="539" name="Google Shape;539;p42"/>
          <p:cNvSpPr txBox="1">
            <a:spLocks noGrp="1"/>
          </p:cNvSpPr>
          <p:nvPr>
            <p:ph type="subTitle" idx="1"/>
          </p:nvPr>
        </p:nvSpPr>
        <p:spPr>
          <a:xfrm>
            <a:off x="1959913" y="1912385"/>
            <a:ext cx="2477100" cy="7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I</a:t>
            </a:r>
            <a:r>
              <a:rPr lang="en" dirty="0"/>
              <a:t>n future we merge this website with education sectors.</a:t>
            </a:r>
            <a:endParaRPr dirty="0"/>
          </a:p>
        </p:txBody>
      </p:sp>
      <p:sp>
        <p:nvSpPr>
          <p:cNvPr id="540" name="Google Shape;540;p42"/>
          <p:cNvSpPr txBox="1">
            <a:spLocks noGrp="1"/>
          </p:cNvSpPr>
          <p:nvPr>
            <p:ph type="title" idx="2"/>
          </p:nvPr>
        </p:nvSpPr>
        <p:spPr>
          <a:xfrm>
            <a:off x="4483113" y="1457799"/>
            <a:ext cx="24771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Music</a:t>
            </a:r>
            <a:endParaRPr dirty="0"/>
          </a:p>
        </p:txBody>
      </p:sp>
      <p:sp>
        <p:nvSpPr>
          <p:cNvPr id="541" name="Google Shape;541;p42"/>
          <p:cNvSpPr txBox="1">
            <a:spLocks noGrp="1"/>
          </p:cNvSpPr>
          <p:nvPr>
            <p:ph type="subTitle" idx="3"/>
          </p:nvPr>
        </p:nvSpPr>
        <p:spPr>
          <a:xfrm>
            <a:off x="4706965" y="1912385"/>
            <a:ext cx="2477100" cy="716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dirty="0"/>
              <a:t>I</a:t>
            </a:r>
            <a:r>
              <a:rPr lang="en" dirty="0"/>
              <a:t>n future we add also music system , so people can easily access.  </a:t>
            </a:r>
            <a:endParaRPr dirty="0"/>
          </a:p>
        </p:txBody>
      </p:sp>
      <p:sp>
        <p:nvSpPr>
          <p:cNvPr id="542" name="Google Shape;542;p42"/>
          <p:cNvSpPr txBox="1">
            <a:spLocks noGrp="1"/>
          </p:cNvSpPr>
          <p:nvPr>
            <p:ph type="title" idx="8"/>
          </p:nvPr>
        </p:nvSpPr>
        <p:spPr>
          <a:xfrm>
            <a:off x="408877" y="161217"/>
            <a:ext cx="6140605" cy="4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spc="300" dirty="0">
                <a:effectLst>
                  <a:outerShdw blurRad="38100" dist="38100" dir="2700000" algn="tl">
                    <a:srgbClr val="000000">
                      <a:alpha val="43137"/>
                    </a:srgbClr>
                  </a:outerShdw>
                </a:effectLst>
              </a:rPr>
              <a:t>FUTURE OF </a:t>
            </a:r>
            <a:r>
              <a:rPr lang="en-US" b="1" spc="300" dirty="0">
                <a:effectLst>
                  <a:outerShdw blurRad="38100" dist="38100" dir="2700000" algn="tl">
                    <a:srgbClr val="000000">
                      <a:alpha val="43137"/>
                    </a:srgbClr>
                  </a:outerShdw>
                </a:effectLst>
              </a:rPr>
              <a:t>THE PROJECT</a:t>
            </a:r>
            <a:endParaRPr b="1" spc="300" dirty="0">
              <a:effectLst>
                <a:outerShdw blurRad="38100" dist="38100" dir="2700000" algn="tl">
                  <a:srgbClr val="000000">
                    <a:alpha val="43137"/>
                  </a:srgbClr>
                </a:outerShdw>
              </a:effectLst>
            </a:endParaRPr>
          </a:p>
        </p:txBody>
      </p:sp>
      <p:sp>
        <p:nvSpPr>
          <p:cNvPr id="543" name="Google Shape;543;p42"/>
          <p:cNvSpPr txBox="1">
            <a:spLocks noGrp="1"/>
          </p:cNvSpPr>
          <p:nvPr>
            <p:ph type="title" idx="4"/>
          </p:nvPr>
        </p:nvSpPr>
        <p:spPr>
          <a:xfrm>
            <a:off x="1959913" y="2963850"/>
            <a:ext cx="247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Quality</a:t>
            </a:r>
            <a:endParaRPr dirty="0"/>
          </a:p>
        </p:txBody>
      </p:sp>
      <p:sp>
        <p:nvSpPr>
          <p:cNvPr id="544" name="Google Shape;544;p42"/>
          <p:cNvSpPr txBox="1">
            <a:spLocks noGrp="1"/>
          </p:cNvSpPr>
          <p:nvPr>
            <p:ph type="subTitle" idx="5"/>
          </p:nvPr>
        </p:nvSpPr>
        <p:spPr>
          <a:xfrm>
            <a:off x="1959913" y="3454986"/>
            <a:ext cx="2477100" cy="7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6"/>
              </a:buClr>
              <a:buSzPts val="1100"/>
              <a:buFont typeface="Arial"/>
              <a:buNone/>
            </a:pPr>
            <a:r>
              <a:rPr lang="en-IN" dirty="0"/>
              <a:t>W</a:t>
            </a:r>
            <a:r>
              <a:rPr lang="en" dirty="0"/>
              <a:t>e increase the quality and quantity of the conents.</a:t>
            </a:r>
            <a:endParaRPr dirty="0"/>
          </a:p>
        </p:txBody>
      </p:sp>
      <p:sp>
        <p:nvSpPr>
          <p:cNvPr id="547" name="Google Shape;547;p42"/>
          <p:cNvSpPr/>
          <p:nvPr/>
        </p:nvSpPr>
        <p:spPr>
          <a:xfrm>
            <a:off x="7454017" y="1681095"/>
            <a:ext cx="973200" cy="9732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2"/>
          <p:cNvSpPr/>
          <p:nvPr/>
        </p:nvSpPr>
        <p:spPr>
          <a:xfrm>
            <a:off x="703440" y="1565051"/>
            <a:ext cx="973200" cy="9732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2"/>
          <p:cNvSpPr/>
          <p:nvPr/>
        </p:nvSpPr>
        <p:spPr>
          <a:xfrm>
            <a:off x="703440" y="3159626"/>
            <a:ext cx="973200" cy="973200"/>
          </a:xfrm>
          <a:prstGeom prst="ellipse">
            <a:avLst/>
          </a:prstGeom>
          <a:solidFill>
            <a:schemeClr val="lt2"/>
          </a:solidFill>
          <a:ln>
            <a:noFill/>
          </a:ln>
          <a:effectLst>
            <a:outerShdw blurRad="71438" dist="47625" dir="3000000" algn="bl" rotWithShape="0">
              <a:srgbClr val="000000">
                <a:alpha val="2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2"/>
          <p:cNvSpPr/>
          <p:nvPr/>
        </p:nvSpPr>
        <p:spPr>
          <a:xfrm>
            <a:off x="7668042" y="1910192"/>
            <a:ext cx="459113" cy="515023"/>
          </a:xfrm>
          <a:custGeom>
            <a:avLst/>
            <a:gdLst/>
            <a:ahLst/>
            <a:cxnLst/>
            <a:rect l="l" t="t" r="r" b="b"/>
            <a:pathLst>
              <a:path w="12416" h="13928" extrusionOk="0">
                <a:moveTo>
                  <a:pt x="12415" y="1"/>
                </a:moveTo>
                <a:lnTo>
                  <a:pt x="3880" y="1707"/>
                </a:lnTo>
                <a:lnTo>
                  <a:pt x="3880" y="8798"/>
                </a:lnTo>
                <a:cubicBezTo>
                  <a:pt x="3880" y="8798"/>
                  <a:pt x="3250" y="8429"/>
                  <a:pt x="2749" y="8429"/>
                </a:cubicBezTo>
                <a:cubicBezTo>
                  <a:pt x="1234" y="8429"/>
                  <a:pt x="1" y="9662"/>
                  <a:pt x="1" y="11178"/>
                </a:cubicBezTo>
                <a:cubicBezTo>
                  <a:pt x="1" y="12693"/>
                  <a:pt x="1234" y="13928"/>
                  <a:pt x="2749" y="13928"/>
                </a:cubicBezTo>
                <a:cubicBezTo>
                  <a:pt x="4266" y="13928"/>
                  <a:pt x="5431" y="11178"/>
                  <a:pt x="5431" y="11178"/>
                </a:cubicBezTo>
                <a:lnTo>
                  <a:pt x="5431" y="2800"/>
                </a:lnTo>
                <a:lnTo>
                  <a:pt x="10864" y="1713"/>
                </a:lnTo>
                <a:lnTo>
                  <a:pt x="10864" y="7424"/>
                </a:lnTo>
                <a:cubicBezTo>
                  <a:pt x="10864" y="7424"/>
                  <a:pt x="10123" y="7055"/>
                  <a:pt x="9623" y="7055"/>
                </a:cubicBezTo>
                <a:cubicBezTo>
                  <a:pt x="8106" y="7055"/>
                  <a:pt x="6873" y="8289"/>
                  <a:pt x="6873" y="9804"/>
                </a:cubicBezTo>
                <a:cubicBezTo>
                  <a:pt x="6873" y="11319"/>
                  <a:pt x="8106" y="12554"/>
                  <a:pt x="9623" y="12554"/>
                </a:cubicBezTo>
                <a:cubicBezTo>
                  <a:pt x="11140" y="12554"/>
                  <a:pt x="12415" y="9804"/>
                  <a:pt x="12415" y="9804"/>
                </a:cubicBezTo>
                <a:lnTo>
                  <a:pt x="124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2"/>
          <p:cNvSpPr/>
          <p:nvPr/>
        </p:nvSpPr>
        <p:spPr>
          <a:xfrm>
            <a:off x="974849" y="1786227"/>
            <a:ext cx="430381" cy="530849"/>
          </a:xfrm>
          <a:custGeom>
            <a:avLst/>
            <a:gdLst/>
            <a:ahLst/>
            <a:cxnLst/>
            <a:rect l="l" t="t" r="r" b="b"/>
            <a:pathLst>
              <a:path w="11639" h="14356" extrusionOk="0">
                <a:moveTo>
                  <a:pt x="6356" y="2140"/>
                </a:moveTo>
                <a:lnTo>
                  <a:pt x="6804" y="3050"/>
                </a:lnTo>
                <a:lnTo>
                  <a:pt x="7807" y="3196"/>
                </a:lnTo>
                <a:lnTo>
                  <a:pt x="7081" y="3903"/>
                </a:lnTo>
                <a:lnTo>
                  <a:pt x="7252" y="4902"/>
                </a:lnTo>
                <a:lnTo>
                  <a:pt x="6354" y="4430"/>
                </a:lnTo>
                <a:lnTo>
                  <a:pt x="5458" y="4902"/>
                </a:lnTo>
                <a:lnTo>
                  <a:pt x="5628" y="3903"/>
                </a:lnTo>
                <a:lnTo>
                  <a:pt x="4902" y="3196"/>
                </a:lnTo>
                <a:lnTo>
                  <a:pt x="5906" y="3050"/>
                </a:lnTo>
                <a:lnTo>
                  <a:pt x="6356" y="2140"/>
                </a:lnTo>
                <a:close/>
                <a:moveTo>
                  <a:pt x="9700" y="5820"/>
                </a:moveTo>
                <a:lnTo>
                  <a:pt x="9700" y="6984"/>
                </a:lnTo>
                <a:lnTo>
                  <a:pt x="3104" y="6984"/>
                </a:lnTo>
                <a:lnTo>
                  <a:pt x="3104" y="5820"/>
                </a:lnTo>
                <a:close/>
                <a:moveTo>
                  <a:pt x="9700" y="8148"/>
                </a:moveTo>
                <a:lnTo>
                  <a:pt x="9700" y="9312"/>
                </a:lnTo>
                <a:lnTo>
                  <a:pt x="3104" y="9312"/>
                </a:lnTo>
                <a:lnTo>
                  <a:pt x="3104" y="8148"/>
                </a:lnTo>
                <a:close/>
                <a:moveTo>
                  <a:pt x="9700" y="10476"/>
                </a:moveTo>
                <a:lnTo>
                  <a:pt x="9700" y="11640"/>
                </a:lnTo>
                <a:lnTo>
                  <a:pt x="3104" y="11640"/>
                </a:lnTo>
                <a:lnTo>
                  <a:pt x="3104" y="10476"/>
                </a:lnTo>
                <a:close/>
                <a:moveTo>
                  <a:pt x="776" y="0"/>
                </a:moveTo>
                <a:lnTo>
                  <a:pt x="776" y="1164"/>
                </a:lnTo>
                <a:lnTo>
                  <a:pt x="1" y="1164"/>
                </a:lnTo>
                <a:lnTo>
                  <a:pt x="1" y="2328"/>
                </a:lnTo>
                <a:lnTo>
                  <a:pt x="776" y="2328"/>
                </a:lnTo>
                <a:lnTo>
                  <a:pt x="776" y="4656"/>
                </a:lnTo>
                <a:lnTo>
                  <a:pt x="1" y="4656"/>
                </a:lnTo>
                <a:lnTo>
                  <a:pt x="1" y="5820"/>
                </a:lnTo>
                <a:lnTo>
                  <a:pt x="776" y="5820"/>
                </a:lnTo>
                <a:lnTo>
                  <a:pt x="776" y="8148"/>
                </a:lnTo>
                <a:lnTo>
                  <a:pt x="1" y="8148"/>
                </a:lnTo>
                <a:lnTo>
                  <a:pt x="1" y="9312"/>
                </a:lnTo>
                <a:lnTo>
                  <a:pt x="776" y="9312"/>
                </a:lnTo>
                <a:lnTo>
                  <a:pt x="776" y="12029"/>
                </a:lnTo>
                <a:lnTo>
                  <a:pt x="1" y="12029"/>
                </a:lnTo>
                <a:lnTo>
                  <a:pt x="1" y="13193"/>
                </a:lnTo>
                <a:lnTo>
                  <a:pt x="776" y="13193"/>
                </a:lnTo>
                <a:lnTo>
                  <a:pt x="776" y="14355"/>
                </a:lnTo>
                <a:lnTo>
                  <a:pt x="11639" y="14355"/>
                </a:lnTo>
                <a:lnTo>
                  <a:pt x="1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2"/>
          <p:cNvSpPr/>
          <p:nvPr/>
        </p:nvSpPr>
        <p:spPr>
          <a:xfrm>
            <a:off x="931776" y="3459723"/>
            <a:ext cx="516539" cy="372992"/>
          </a:xfrm>
          <a:custGeom>
            <a:avLst/>
            <a:gdLst/>
            <a:ahLst/>
            <a:cxnLst/>
            <a:rect l="l" t="t" r="r" b="b"/>
            <a:pathLst>
              <a:path w="13969" h="10087" extrusionOk="0">
                <a:moveTo>
                  <a:pt x="6985" y="4655"/>
                </a:moveTo>
                <a:lnTo>
                  <a:pt x="6985" y="5819"/>
                </a:lnTo>
                <a:lnTo>
                  <a:pt x="3493" y="5819"/>
                </a:lnTo>
                <a:lnTo>
                  <a:pt x="3493" y="4655"/>
                </a:lnTo>
                <a:close/>
                <a:moveTo>
                  <a:pt x="1166" y="0"/>
                </a:moveTo>
                <a:lnTo>
                  <a:pt x="1166" y="1164"/>
                </a:lnTo>
                <a:lnTo>
                  <a:pt x="7078" y="1164"/>
                </a:lnTo>
                <a:lnTo>
                  <a:pt x="7932" y="2328"/>
                </a:lnTo>
                <a:lnTo>
                  <a:pt x="1165" y="2328"/>
                </a:lnTo>
                <a:lnTo>
                  <a:pt x="1165" y="4267"/>
                </a:lnTo>
                <a:lnTo>
                  <a:pt x="1" y="4267"/>
                </a:lnTo>
                <a:lnTo>
                  <a:pt x="1" y="6595"/>
                </a:lnTo>
                <a:lnTo>
                  <a:pt x="1165" y="6595"/>
                </a:lnTo>
                <a:lnTo>
                  <a:pt x="1165" y="10087"/>
                </a:lnTo>
                <a:lnTo>
                  <a:pt x="10864" y="10087"/>
                </a:lnTo>
                <a:lnTo>
                  <a:pt x="10864" y="8146"/>
                </a:lnTo>
                <a:lnTo>
                  <a:pt x="11503" y="8146"/>
                </a:lnTo>
                <a:lnTo>
                  <a:pt x="13968" y="9380"/>
                </a:lnTo>
                <a:lnTo>
                  <a:pt x="13968" y="3035"/>
                </a:lnTo>
                <a:lnTo>
                  <a:pt x="11503" y="4267"/>
                </a:lnTo>
                <a:lnTo>
                  <a:pt x="10865" y="4267"/>
                </a:lnTo>
                <a:lnTo>
                  <a:pt x="10865" y="2328"/>
                </a:lnTo>
                <a:lnTo>
                  <a:pt x="9375" y="2328"/>
                </a:lnTo>
                <a:lnTo>
                  <a:pt x="7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Google Shape;642;p45">
            <a:extLst>
              <a:ext uri="{FF2B5EF4-FFF2-40B4-BE49-F238E27FC236}">
                <a16:creationId xmlns:a16="http://schemas.microsoft.com/office/drawing/2014/main" id="{D0D25ECE-16AD-5695-DFB9-AA5B51399726}"/>
              </a:ext>
            </a:extLst>
          </p:cNvPr>
          <p:cNvPicPr preferRelativeResize="0"/>
          <p:nvPr/>
        </p:nvPicPr>
        <p:blipFill>
          <a:blip r:embed="rId3">
            <a:alphaModFix/>
          </a:blip>
          <a:stretch>
            <a:fillRect/>
          </a:stretch>
        </p:blipFill>
        <p:spPr>
          <a:xfrm rot="-751749">
            <a:off x="5236591" y="2969302"/>
            <a:ext cx="1910474" cy="135383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47"/>
          <p:cNvSpPr txBox="1">
            <a:spLocks noGrp="1"/>
          </p:cNvSpPr>
          <p:nvPr>
            <p:ph type="subTitle" idx="1"/>
          </p:nvPr>
        </p:nvSpPr>
        <p:spPr>
          <a:xfrm>
            <a:off x="521812" y="698838"/>
            <a:ext cx="6027671" cy="159834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effectLst>
                  <a:outerShdw blurRad="38100" dist="38100" dir="2700000" algn="tl">
                    <a:srgbClr val="000000">
                      <a:alpha val="43137"/>
                    </a:srgbClr>
                  </a:outerShdw>
                </a:effectLst>
                <a:latin typeface="Bahnschrift SemiLight Condensed" panose="020B0502040204020203" pitchFamily="34" charset="0"/>
              </a:rPr>
              <a:t>Entertainment is there to improve people’s quality of life. After your basic needs, there’s entertainment.</a:t>
            </a:r>
            <a:endParaRPr b="1" dirty="0">
              <a:effectLst>
                <a:outerShdw blurRad="38100" dist="38100" dir="2700000" algn="tl">
                  <a:srgbClr val="000000">
                    <a:alpha val="43137"/>
                  </a:srgbClr>
                </a:outerShdw>
              </a:effectLst>
              <a:latin typeface="Bahnschrift SemiLight Condensed" panose="020B0502040204020203" pitchFamily="34" charset="0"/>
            </a:endParaRPr>
          </a:p>
        </p:txBody>
      </p:sp>
      <p:sp>
        <p:nvSpPr>
          <p:cNvPr id="653" name="Google Shape;653;p47"/>
          <p:cNvSpPr txBox="1">
            <a:spLocks noGrp="1"/>
          </p:cNvSpPr>
          <p:nvPr>
            <p:ph type="title"/>
          </p:nvPr>
        </p:nvSpPr>
        <p:spPr>
          <a:xfrm>
            <a:off x="870353" y="3384593"/>
            <a:ext cx="55236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—SOMEONE FAMOUS</a:t>
            </a:r>
            <a:endParaRPr dirty="0"/>
          </a:p>
        </p:txBody>
      </p:sp>
      <p:pic>
        <p:nvPicPr>
          <p:cNvPr id="654" name="Google Shape;654;p47"/>
          <p:cNvPicPr preferRelativeResize="0"/>
          <p:nvPr/>
        </p:nvPicPr>
        <p:blipFill>
          <a:blip r:embed="rId3">
            <a:alphaModFix/>
          </a:blip>
          <a:stretch>
            <a:fillRect/>
          </a:stretch>
        </p:blipFill>
        <p:spPr>
          <a:xfrm rot="2700003">
            <a:off x="5639504" y="867374"/>
            <a:ext cx="1634159" cy="3505270"/>
          </a:xfrm>
          <a:prstGeom prst="rect">
            <a:avLst/>
          </a:prstGeom>
          <a:noFill/>
          <a:ln>
            <a:noFill/>
          </a:ln>
        </p:spPr>
      </p:pic>
      <p:sp>
        <p:nvSpPr>
          <p:cNvPr id="2" name="Google Shape;652;p47">
            <a:extLst>
              <a:ext uri="{FF2B5EF4-FFF2-40B4-BE49-F238E27FC236}">
                <a16:creationId xmlns:a16="http://schemas.microsoft.com/office/drawing/2014/main" id="{77C4146E-F787-B4A9-3A7A-E40D912EF312}"/>
              </a:ext>
            </a:extLst>
          </p:cNvPr>
          <p:cNvSpPr txBox="1">
            <a:spLocks/>
          </p:cNvSpPr>
          <p:nvPr/>
        </p:nvSpPr>
        <p:spPr>
          <a:xfrm>
            <a:off x="521812" y="2193069"/>
            <a:ext cx="6704178" cy="11915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2500"/>
              <a:buFont typeface="Comic Neue"/>
              <a:buNone/>
              <a:defRPr sz="3100" b="0" i="0" u="none" strike="noStrike" cap="none">
                <a:solidFill>
                  <a:schemeClr val="lt1"/>
                </a:solidFill>
                <a:latin typeface="Comic Neue"/>
                <a:ea typeface="Comic Neue"/>
                <a:cs typeface="Comic Neue"/>
                <a:sym typeface="Comic Neue"/>
              </a:defRPr>
            </a:lvl1pPr>
            <a:lvl2pPr marL="914400" marR="0" lvl="1"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2pPr>
            <a:lvl3pPr marL="1371600" marR="0" lvl="2"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3pPr>
            <a:lvl4pPr marL="1828800" marR="0" lvl="3"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4pPr>
            <a:lvl5pPr marL="2286000" marR="0" lvl="4"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5pPr>
            <a:lvl6pPr marL="2743200" marR="0" lvl="5"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6pPr>
            <a:lvl7pPr marL="3200400" marR="0" lvl="6"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7pPr>
            <a:lvl8pPr marL="3657600" marR="0" lvl="7"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8pPr>
            <a:lvl9pPr marL="4114800" marR="0" lvl="8" indent="-317500" algn="ctr" rtl="0">
              <a:lnSpc>
                <a:spcPct val="100000"/>
              </a:lnSpc>
              <a:spcBef>
                <a:spcPts val="0"/>
              </a:spcBef>
              <a:spcAft>
                <a:spcPts val="0"/>
              </a:spcAft>
              <a:buClr>
                <a:schemeClr val="lt1"/>
              </a:buClr>
              <a:buSzPts val="2500"/>
              <a:buFont typeface="Comic Neue"/>
              <a:buNone/>
              <a:defRPr sz="2500" b="0" i="0" u="none" strike="noStrike" cap="none">
                <a:solidFill>
                  <a:schemeClr val="lt1"/>
                </a:solidFill>
                <a:latin typeface="Comic Neue"/>
                <a:ea typeface="Comic Neue"/>
                <a:cs typeface="Comic Neue"/>
                <a:sym typeface="Comic Neue"/>
              </a:defRPr>
            </a:lvl9pPr>
          </a:lstStyle>
          <a:p>
            <a:pPr marL="0" indent="0"/>
            <a:r>
              <a:rPr lang="hi-IN" sz="2000" b="1" dirty="0">
                <a:effectLst>
                  <a:outerShdw blurRad="38100" dist="38100" dir="2700000" algn="tl">
                    <a:srgbClr val="000000">
                      <a:alpha val="43137"/>
                    </a:srgbClr>
                  </a:outerShdw>
                </a:effectLst>
                <a:latin typeface="Bahnschrift SemiLight Condensed" panose="020B0502040204020203" pitchFamily="34" charset="0"/>
              </a:rPr>
              <a:t>लोगों के जीवन की गुणवत्ता में सुधार के लिए मनोरंजन है। आपकी बुनियादी जरूरतों के बाद मनोरंजन है।</a:t>
            </a:r>
            <a:endParaRPr lang="en-US" sz="2000" b="1" dirty="0">
              <a:effectLst>
                <a:outerShdw blurRad="38100" dist="38100" dir="2700000" algn="tl">
                  <a:srgbClr val="000000">
                    <a:alpha val="43137"/>
                  </a:srgbClr>
                </a:outerShdw>
              </a:effectLst>
              <a:latin typeface="Bahnschrift SemiLight Condensed"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4" name="Google Shape;893;p59">
            <a:extLst>
              <a:ext uri="{FF2B5EF4-FFF2-40B4-BE49-F238E27FC236}">
                <a16:creationId xmlns:a16="http://schemas.microsoft.com/office/drawing/2014/main" id="{58AB4C87-27C6-3A7E-5357-A171CBE13862}"/>
              </a:ext>
            </a:extLst>
          </p:cNvPr>
          <p:cNvSpPr txBox="1">
            <a:spLocks/>
          </p:cNvSpPr>
          <p:nvPr/>
        </p:nvSpPr>
        <p:spPr>
          <a:xfrm>
            <a:off x="587105" y="423488"/>
            <a:ext cx="4585446" cy="997800"/>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ighteous"/>
              <a:buNone/>
              <a:defRPr sz="8500" b="0" i="0" u="none" strike="noStrike" cap="none">
                <a:solidFill>
                  <a:schemeClr val="lt2"/>
                </a:solidFill>
                <a:latin typeface="Righteous"/>
                <a:ea typeface="Righteous"/>
                <a:cs typeface="Righteous"/>
                <a:sym typeface="Righteous"/>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pPr algn="l"/>
            <a:r>
              <a:rPr lang="en-IN" b="1" spc="300" dirty="0">
                <a:effectLst>
                  <a:outerShdw blurRad="38100" dist="38100" dir="2700000" algn="tl">
                    <a:srgbClr val="000000">
                      <a:alpha val="43137"/>
                    </a:srgbClr>
                  </a:outerShdw>
                </a:effectLst>
              </a:rPr>
              <a:t>THANKS!</a:t>
            </a:r>
          </a:p>
        </p:txBody>
      </p:sp>
      <p:sp>
        <p:nvSpPr>
          <p:cNvPr id="5" name="Google Shape;894;p59">
            <a:extLst>
              <a:ext uri="{FF2B5EF4-FFF2-40B4-BE49-F238E27FC236}">
                <a16:creationId xmlns:a16="http://schemas.microsoft.com/office/drawing/2014/main" id="{ADA699B7-19A8-2D55-BFD3-9896D3A6A8B4}"/>
              </a:ext>
            </a:extLst>
          </p:cNvPr>
          <p:cNvSpPr txBox="1">
            <a:spLocks/>
          </p:cNvSpPr>
          <p:nvPr/>
        </p:nvSpPr>
        <p:spPr>
          <a:xfrm>
            <a:off x="945558" y="1688671"/>
            <a:ext cx="4293900" cy="1124261"/>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solidFill>
                  <a:schemeClr val="lt2"/>
                </a:solidFill>
                <a:effectLst>
                  <a:outerShdw blurRad="38100" dist="38100" dir="2700000" algn="tl">
                    <a:srgbClr val="000000">
                      <a:alpha val="43137"/>
                    </a:srgbClr>
                  </a:outerShdw>
                </a:effectLst>
              </a:rPr>
              <a:t>Do you have any questions?</a:t>
            </a:r>
          </a:p>
          <a:p>
            <a:pPr>
              <a:lnSpc>
                <a:spcPct val="80000"/>
              </a:lnSpc>
              <a:buClr>
                <a:schemeClr val="lt1"/>
              </a:buClr>
              <a:buSzPts val="1100"/>
            </a:pPr>
            <a:endParaRPr lang="en-US" b="1" dirty="0">
              <a:solidFill>
                <a:schemeClr val="lt2"/>
              </a:solidFill>
              <a:effectLst>
                <a:outerShdw blurRad="38100" dist="38100" dir="2700000" algn="tl">
                  <a:srgbClr val="000000">
                    <a:alpha val="43137"/>
                  </a:srgbClr>
                </a:outerShdw>
              </a:effectLst>
            </a:endParaRPr>
          </a:p>
          <a:p>
            <a:pPr>
              <a:buClr>
                <a:schemeClr val="lt1"/>
              </a:buClr>
              <a:buSzPts val="1100"/>
            </a:pPr>
            <a:r>
              <a:rPr lang="en-US" b="1" dirty="0">
                <a:solidFill>
                  <a:schemeClr val="lt2"/>
                </a:solidFill>
                <a:effectLst>
                  <a:outerShdw blurRad="38100" dist="38100" dir="2700000" algn="tl">
                    <a:srgbClr val="000000">
                      <a:alpha val="43137"/>
                    </a:srgbClr>
                  </a:outerShdw>
                </a:effectLst>
              </a:rPr>
              <a:t>Saket       (</a:t>
            </a:r>
            <a:r>
              <a:rPr lang="en-US" b="1" dirty="0">
                <a:solidFill>
                  <a:schemeClr val="lt2"/>
                </a:solidFill>
                <a:effectLst>
                  <a:outerShdw blurRad="38100" dist="38100" dir="2700000" algn="tl">
                    <a:srgbClr val="000000">
                      <a:alpha val="43137"/>
                    </a:srgbClr>
                  </a:outerShdw>
                </a:effectLst>
                <a:hlinkClick r:id="rId3">
                  <a:extLst>
                    <a:ext uri="{A12FA001-AC4F-418D-AE19-62706E023703}">
                      <ahyp:hlinkClr xmlns:ahyp="http://schemas.microsoft.com/office/drawing/2018/hyperlinkcolor" val="tx"/>
                    </a:ext>
                  </a:extLst>
                </a:hlinkClick>
              </a:rPr>
              <a:t>saket121122@gmail.com</a:t>
            </a:r>
            <a:r>
              <a:rPr lang="en-US" b="1" dirty="0">
                <a:solidFill>
                  <a:schemeClr val="lt2"/>
                </a:solidFill>
                <a:effectLst>
                  <a:outerShdw blurRad="38100" dist="38100" dir="2700000" algn="tl">
                    <a:srgbClr val="000000">
                      <a:alpha val="43137"/>
                    </a:srgbClr>
                  </a:outerShdw>
                </a:effectLst>
              </a:rPr>
              <a:t>)</a:t>
            </a:r>
          </a:p>
          <a:p>
            <a:pPr>
              <a:buClr>
                <a:schemeClr val="lt1"/>
              </a:buClr>
              <a:buSzPts val="1100"/>
            </a:pPr>
            <a:r>
              <a:rPr lang="en-US" b="1" dirty="0">
                <a:solidFill>
                  <a:schemeClr val="lt2"/>
                </a:solidFill>
                <a:effectLst>
                  <a:outerShdw blurRad="38100" dist="38100" dir="2700000" algn="tl">
                    <a:srgbClr val="000000">
                      <a:alpha val="43137"/>
                    </a:srgbClr>
                  </a:outerShdw>
                </a:effectLst>
              </a:rPr>
              <a:t>Sidharth   (</a:t>
            </a:r>
            <a:r>
              <a:rPr lang="en-US" b="1" dirty="0">
                <a:solidFill>
                  <a:schemeClr val="lt2"/>
                </a:solidFill>
                <a:effectLst>
                  <a:outerShdw blurRad="38100" dist="38100" dir="2700000" algn="tl">
                    <a:srgbClr val="000000">
                      <a:alpha val="43137"/>
                    </a:srgbClr>
                  </a:outerShdw>
                </a:effectLst>
                <a:hlinkClick r:id="rId4">
                  <a:extLst>
                    <a:ext uri="{A12FA001-AC4F-418D-AE19-62706E023703}">
                      <ahyp:hlinkClr xmlns:ahyp="http://schemas.microsoft.com/office/drawing/2018/hyperlinkcolor" val="tx"/>
                    </a:ext>
                  </a:extLst>
                </a:hlinkClick>
              </a:rPr>
              <a:t>tushar15463@gmail.com</a:t>
            </a:r>
            <a:r>
              <a:rPr lang="en-US" b="1" dirty="0">
                <a:solidFill>
                  <a:schemeClr val="lt2"/>
                </a:solidFill>
                <a:effectLst>
                  <a:outerShdw blurRad="38100" dist="38100" dir="2700000" algn="tl">
                    <a:srgbClr val="000000">
                      <a:alpha val="43137"/>
                    </a:srgbClr>
                  </a:outerShdw>
                </a:effectLst>
              </a:rPr>
              <a:t>)</a:t>
            </a:r>
          </a:p>
        </p:txBody>
      </p:sp>
      <p:pic>
        <p:nvPicPr>
          <p:cNvPr id="6" name="Google Shape;912;p59">
            <a:extLst>
              <a:ext uri="{FF2B5EF4-FFF2-40B4-BE49-F238E27FC236}">
                <a16:creationId xmlns:a16="http://schemas.microsoft.com/office/drawing/2014/main" id="{A81D3D4D-B02F-4084-902B-9D06AC0D6A07}"/>
              </a:ext>
            </a:extLst>
          </p:cNvPr>
          <p:cNvPicPr preferRelativeResize="0"/>
          <p:nvPr/>
        </p:nvPicPr>
        <p:blipFill>
          <a:blip r:embed="rId5">
            <a:alphaModFix/>
          </a:blip>
          <a:stretch>
            <a:fillRect/>
          </a:stretch>
        </p:blipFill>
        <p:spPr>
          <a:xfrm flipH="1">
            <a:off x="6565525" y="1052325"/>
            <a:ext cx="1699450" cy="3409950"/>
          </a:xfrm>
          <a:prstGeom prst="rect">
            <a:avLst/>
          </a:prstGeom>
          <a:noFill/>
          <a:ln>
            <a:noFill/>
          </a:ln>
        </p:spPr>
      </p:pic>
      <p:sp>
        <p:nvSpPr>
          <p:cNvPr id="7" name="Google Shape;894;p59">
            <a:extLst>
              <a:ext uri="{FF2B5EF4-FFF2-40B4-BE49-F238E27FC236}">
                <a16:creationId xmlns:a16="http://schemas.microsoft.com/office/drawing/2014/main" id="{7EF8827A-7EAF-5D91-403A-529DDED50D0A}"/>
              </a:ext>
            </a:extLst>
          </p:cNvPr>
          <p:cNvSpPr txBox="1">
            <a:spLocks/>
          </p:cNvSpPr>
          <p:nvPr/>
        </p:nvSpPr>
        <p:spPr>
          <a:xfrm>
            <a:off x="945558" y="2593588"/>
            <a:ext cx="4293900" cy="75056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lt1"/>
              </a:buClr>
              <a:buSzPts val="1100"/>
            </a:pPr>
            <a:endParaRPr lang="en-US" b="1" dirty="0">
              <a:solidFill>
                <a:schemeClr val="lt2"/>
              </a:solidFill>
              <a:effectLst>
                <a:outerShdw blurRad="38100" dist="38100" dir="2700000" algn="tl">
                  <a:srgbClr val="000000">
                    <a:alpha val="43137"/>
                  </a:srgbClr>
                </a:outerShdw>
              </a:effectLst>
            </a:endParaRPr>
          </a:p>
          <a:p>
            <a:pPr>
              <a:buClr>
                <a:schemeClr val="lt1"/>
              </a:buClr>
              <a:buSzPts val="1100"/>
            </a:pPr>
            <a:r>
              <a:rPr lang="en-US" b="1" dirty="0" err="1">
                <a:solidFill>
                  <a:schemeClr val="lt2"/>
                </a:solidFill>
                <a:effectLst>
                  <a:outerShdw blurRad="38100" dist="38100" dir="2700000" algn="tl">
                    <a:srgbClr val="000000">
                      <a:alpha val="43137"/>
                    </a:srgbClr>
                  </a:outerShdw>
                </a:effectLst>
              </a:rPr>
              <a:t>Shivam</a:t>
            </a:r>
            <a:r>
              <a:rPr lang="en-US" b="1" dirty="0">
                <a:solidFill>
                  <a:schemeClr val="lt2"/>
                </a:solidFill>
                <a:effectLst>
                  <a:outerShdw blurRad="38100" dist="38100" dir="2700000" algn="tl">
                    <a:srgbClr val="000000">
                      <a:alpha val="43137"/>
                    </a:srgbClr>
                  </a:outerShdw>
                </a:effectLst>
              </a:rPr>
              <a:t>     (sg2672608</a:t>
            </a:r>
            <a:r>
              <a:rPr lang="en-US" b="1" dirty="0">
                <a:solidFill>
                  <a:schemeClr val="lt2"/>
                </a:solidFill>
                <a:effectLst>
                  <a:outerShdw blurRad="38100" dist="38100" dir="2700000" algn="tl">
                    <a:srgbClr val="000000">
                      <a:alpha val="43137"/>
                    </a:srgbClr>
                  </a:outerShdw>
                </a:effectLst>
                <a:hlinkClick r:id="rId3">
                  <a:extLst>
                    <a:ext uri="{A12FA001-AC4F-418D-AE19-62706E023703}">
                      <ahyp:hlinkClr xmlns:ahyp="http://schemas.microsoft.com/office/drawing/2018/hyperlinkcolor" val="tx"/>
                    </a:ext>
                  </a:extLst>
                </a:hlinkClick>
              </a:rPr>
              <a:t>@gmail.com</a:t>
            </a:r>
            <a:r>
              <a:rPr lang="en-US" b="1" dirty="0">
                <a:solidFill>
                  <a:schemeClr val="lt2"/>
                </a:solidFill>
                <a:effectLst>
                  <a:outerShdw blurRad="38100" dist="38100" dir="2700000" algn="tl">
                    <a:srgbClr val="000000">
                      <a:alpha val="43137"/>
                    </a:srgbClr>
                  </a:outerShdw>
                </a:effectLst>
              </a:rPr>
              <a:t>)</a:t>
            </a:r>
          </a:p>
          <a:p>
            <a:pPr>
              <a:buClr>
                <a:schemeClr val="lt1"/>
              </a:buClr>
              <a:buSzPts val="1100"/>
            </a:pPr>
            <a:r>
              <a:rPr lang="en-US" b="1" dirty="0">
                <a:solidFill>
                  <a:schemeClr val="lt2"/>
                </a:solidFill>
                <a:effectLst>
                  <a:outerShdw blurRad="38100" dist="38100" dir="2700000" algn="tl">
                    <a:srgbClr val="000000">
                      <a:alpha val="43137"/>
                    </a:srgbClr>
                  </a:outerShdw>
                </a:effectLst>
              </a:rPr>
              <a:t>Sri Hari     (ujjwalgupta123</a:t>
            </a:r>
            <a:r>
              <a:rPr lang="en-US" b="1" dirty="0">
                <a:solidFill>
                  <a:schemeClr val="lt2"/>
                </a:solidFill>
                <a:effectLst>
                  <a:outerShdw blurRad="38100" dist="38100" dir="2700000" algn="tl">
                    <a:srgbClr val="000000">
                      <a:alpha val="43137"/>
                    </a:srgbClr>
                  </a:outerShdw>
                </a:effectLst>
                <a:hlinkClick r:id="rId4">
                  <a:extLst>
                    <a:ext uri="{A12FA001-AC4F-418D-AE19-62706E023703}">
                      <ahyp:hlinkClr xmlns:ahyp="http://schemas.microsoft.com/office/drawing/2018/hyperlinkcolor" val="tx"/>
                    </a:ext>
                  </a:extLst>
                </a:hlinkClick>
              </a:rPr>
              <a:t>@gmail.com</a:t>
            </a:r>
            <a:r>
              <a:rPr lang="en-US" b="1" dirty="0">
                <a:solidFill>
                  <a:schemeClr val="lt2"/>
                </a:solidFill>
                <a:effectLst>
                  <a:outerShdw blurRad="38100" dist="38100" dir="2700000" algn="tl">
                    <a:srgbClr val="000000">
                      <a:alpha val="43137"/>
                    </a:srgbClr>
                  </a:outerShdw>
                </a:effectLst>
              </a:rPr>
              <a:t>)</a:t>
            </a:r>
          </a:p>
        </p:txBody>
      </p:sp>
      <p:grpSp>
        <p:nvGrpSpPr>
          <p:cNvPr id="8" name="Google Shape;896;p59">
            <a:extLst>
              <a:ext uri="{FF2B5EF4-FFF2-40B4-BE49-F238E27FC236}">
                <a16:creationId xmlns:a16="http://schemas.microsoft.com/office/drawing/2014/main" id="{D771083D-3047-103E-6B1F-E02C07FE05BE}"/>
              </a:ext>
            </a:extLst>
          </p:cNvPr>
          <p:cNvGrpSpPr/>
          <p:nvPr/>
        </p:nvGrpSpPr>
        <p:grpSpPr>
          <a:xfrm>
            <a:off x="945558" y="4462275"/>
            <a:ext cx="1141371" cy="324912"/>
            <a:chOff x="790593" y="2968326"/>
            <a:chExt cx="1365440" cy="388697"/>
          </a:xfrm>
        </p:grpSpPr>
        <p:grpSp>
          <p:nvGrpSpPr>
            <p:cNvPr id="9" name="Google Shape;897;p59">
              <a:extLst>
                <a:ext uri="{FF2B5EF4-FFF2-40B4-BE49-F238E27FC236}">
                  <a16:creationId xmlns:a16="http://schemas.microsoft.com/office/drawing/2014/main" id="{9F135086-50D0-0AA8-1342-1C8909AF94B7}"/>
                </a:ext>
              </a:extLst>
            </p:cNvPr>
            <p:cNvGrpSpPr/>
            <p:nvPr/>
          </p:nvGrpSpPr>
          <p:grpSpPr>
            <a:xfrm>
              <a:off x="790593" y="2968326"/>
              <a:ext cx="388661" cy="388697"/>
              <a:chOff x="2866317" y="3817357"/>
              <a:chExt cx="356865" cy="356865"/>
            </a:xfrm>
          </p:grpSpPr>
          <p:sp>
            <p:nvSpPr>
              <p:cNvPr id="21" name="Google Shape;898;p59">
                <a:extLst>
                  <a:ext uri="{FF2B5EF4-FFF2-40B4-BE49-F238E27FC236}">
                    <a16:creationId xmlns:a16="http://schemas.microsoft.com/office/drawing/2014/main" id="{1B5A6D26-1DD1-DBD6-83A3-31BADEECA315}"/>
                  </a:ext>
                </a:extLst>
              </p:cNvPr>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9;p59">
                <a:extLst>
                  <a:ext uri="{FF2B5EF4-FFF2-40B4-BE49-F238E27FC236}">
                    <a16:creationId xmlns:a16="http://schemas.microsoft.com/office/drawing/2014/main" id="{94E27B6F-7BB5-2936-D572-31E40100A936}"/>
                  </a:ext>
                </a:extLst>
              </p:cNvPr>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00;p59">
              <a:extLst>
                <a:ext uri="{FF2B5EF4-FFF2-40B4-BE49-F238E27FC236}">
                  <a16:creationId xmlns:a16="http://schemas.microsoft.com/office/drawing/2014/main" id="{817C34D3-83EB-15FC-CC3C-9055CC5F982C}"/>
                </a:ext>
              </a:extLst>
            </p:cNvPr>
            <p:cNvGrpSpPr/>
            <p:nvPr/>
          </p:nvGrpSpPr>
          <p:grpSpPr>
            <a:xfrm>
              <a:off x="1767371" y="2968326"/>
              <a:ext cx="388661" cy="388297"/>
              <a:chOff x="3763184" y="3817357"/>
              <a:chExt cx="356865" cy="356498"/>
            </a:xfrm>
          </p:grpSpPr>
          <p:sp>
            <p:nvSpPr>
              <p:cNvPr id="17" name="Google Shape;901;p59">
                <a:extLst>
                  <a:ext uri="{FF2B5EF4-FFF2-40B4-BE49-F238E27FC236}">
                    <a16:creationId xmlns:a16="http://schemas.microsoft.com/office/drawing/2014/main" id="{B1612DA3-D27E-9902-2FA5-BD6B299AC08B}"/>
                  </a:ext>
                </a:extLst>
              </p:cNvPr>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02;p59">
                <a:extLst>
                  <a:ext uri="{FF2B5EF4-FFF2-40B4-BE49-F238E27FC236}">
                    <a16:creationId xmlns:a16="http://schemas.microsoft.com/office/drawing/2014/main" id="{BFB0DFB2-CB8D-9FA7-F8BC-403B531AEAD7}"/>
                  </a:ext>
                </a:extLst>
              </p:cNvPr>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03;p59">
                <a:extLst>
                  <a:ext uri="{FF2B5EF4-FFF2-40B4-BE49-F238E27FC236}">
                    <a16:creationId xmlns:a16="http://schemas.microsoft.com/office/drawing/2014/main" id="{6C062296-3481-C411-01FB-B176244AB476}"/>
                  </a:ext>
                </a:extLst>
              </p:cNvPr>
              <p:cNvSpPr/>
              <p:nvPr/>
            </p:nvSpPr>
            <p:spPr>
              <a:xfrm>
                <a:off x="3832418" y="3896198"/>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04;p59">
                <a:extLst>
                  <a:ext uri="{FF2B5EF4-FFF2-40B4-BE49-F238E27FC236}">
                    <a16:creationId xmlns:a16="http://schemas.microsoft.com/office/drawing/2014/main" id="{7AD70C72-B69C-2AD8-FB08-B9984B2B182E}"/>
                  </a:ext>
                </a:extLst>
              </p:cNvPr>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905;p59">
              <a:extLst>
                <a:ext uri="{FF2B5EF4-FFF2-40B4-BE49-F238E27FC236}">
                  <a16:creationId xmlns:a16="http://schemas.microsoft.com/office/drawing/2014/main" id="{C38EB665-3E9B-CADE-C9E3-2FF86432784B}"/>
                </a:ext>
              </a:extLst>
            </p:cNvPr>
            <p:cNvGrpSpPr/>
            <p:nvPr/>
          </p:nvGrpSpPr>
          <p:grpSpPr>
            <a:xfrm>
              <a:off x="1278779" y="2968397"/>
              <a:ext cx="388630" cy="388304"/>
              <a:chOff x="1183234" y="2968351"/>
              <a:chExt cx="312554" cy="312267"/>
            </a:xfrm>
          </p:grpSpPr>
          <p:grpSp>
            <p:nvGrpSpPr>
              <p:cNvPr id="12" name="Google Shape;906;p59">
                <a:extLst>
                  <a:ext uri="{FF2B5EF4-FFF2-40B4-BE49-F238E27FC236}">
                    <a16:creationId xmlns:a16="http://schemas.microsoft.com/office/drawing/2014/main" id="{5BBE0E0E-8BAA-365A-9B7C-F2E37E76D57F}"/>
                  </a:ext>
                </a:extLst>
              </p:cNvPr>
              <p:cNvGrpSpPr/>
              <p:nvPr/>
            </p:nvGrpSpPr>
            <p:grpSpPr>
              <a:xfrm>
                <a:off x="1183234" y="2968351"/>
                <a:ext cx="312554" cy="312267"/>
                <a:chOff x="1183234" y="2968351"/>
                <a:chExt cx="312554" cy="312267"/>
              </a:xfrm>
            </p:grpSpPr>
            <p:sp>
              <p:nvSpPr>
                <p:cNvPr id="14" name="Google Shape;907;p59">
                  <a:extLst>
                    <a:ext uri="{FF2B5EF4-FFF2-40B4-BE49-F238E27FC236}">
                      <a16:creationId xmlns:a16="http://schemas.microsoft.com/office/drawing/2014/main" id="{88EF0747-EF01-68A6-3BDC-3744B70ABFC0}"/>
                    </a:ext>
                  </a:extLst>
                </p:cNvPr>
                <p:cNvSpPr/>
                <p:nvPr/>
              </p:nvSpPr>
              <p:spPr>
                <a:xfrm>
                  <a:off x="1183234" y="2968351"/>
                  <a:ext cx="312554" cy="312267"/>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08;p59">
                  <a:extLst>
                    <a:ext uri="{FF2B5EF4-FFF2-40B4-BE49-F238E27FC236}">
                      <a16:creationId xmlns:a16="http://schemas.microsoft.com/office/drawing/2014/main" id="{01C1FC1F-61EE-8F51-8FEB-308E6D0888B3}"/>
                    </a:ext>
                  </a:extLst>
                </p:cNvPr>
                <p:cNvSpPr/>
                <p:nvPr/>
              </p:nvSpPr>
              <p:spPr>
                <a:xfrm>
                  <a:off x="1246570" y="3029426"/>
                  <a:ext cx="186000" cy="190200"/>
                </a:xfrm>
                <a:prstGeom prst="flowChartAlternateProcess">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09;p59">
                  <a:extLst>
                    <a:ext uri="{FF2B5EF4-FFF2-40B4-BE49-F238E27FC236}">
                      <a16:creationId xmlns:a16="http://schemas.microsoft.com/office/drawing/2014/main" id="{CF2FB238-019D-CECC-64E2-0405F30B58EE}"/>
                    </a:ext>
                  </a:extLst>
                </p:cNvPr>
                <p:cNvSpPr/>
                <p:nvPr/>
              </p:nvSpPr>
              <p:spPr>
                <a:xfrm>
                  <a:off x="1381412" y="3060875"/>
                  <a:ext cx="27208" cy="27188"/>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910;p59">
                <a:extLst>
                  <a:ext uri="{FF2B5EF4-FFF2-40B4-BE49-F238E27FC236}">
                    <a16:creationId xmlns:a16="http://schemas.microsoft.com/office/drawing/2014/main" id="{0F86D0C9-4005-5511-6D50-20841A677F0D}"/>
                  </a:ext>
                </a:extLst>
              </p:cNvPr>
              <p:cNvSpPr/>
              <p:nvPr/>
            </p:nvSpPr>
            <p:spPr>
              <a:xfrm>
                <a:off x="1289895" y="3088041"/>
                <a:ext cx="91500" cy="91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894;p59">
            <a:extLst>
              <a:ext uri="{FF2B5EF4-FFF2-40B4-BE49-F238E27FC236}">
                <a16:creationId xmlns:a16="http://schemas.microsoft.com/office/drawing/2014/main" id="{212C2AD7-44F0-2830-2842-91928F6352E5}"/>
              </a:ext>
            </a:extLst>
          </p:cNvPr>
          <p:cNvSpPr txBox="1">
            <a:spLocks/>
          </p:cNvSpPr>
          <p:nvPr/>
        </p:nvSpPr>
        <p:spPr>
          <a:xfrm>
            <a:off x="826612" y="3810228"/>
            <a:ext cx="4293900" cy="75056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80000"/>
              </a:lnSpc>
              <a:buClr>
                <a:schemeClr val="lt1"/>
              </a:buClr>
              <a:buSzPts val="1100"/>
            </a:pPr>
            <a:r>
              <a:rPr lang="en-US" dirty="0">
                <a:solidFill>
                  <a:schemeClr val="lt2"/>
                </a:solidFill>
              </a:rPr>
              <a:t>Also follow us on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0BF0CFE-8F90-18C6-D544-48451C842D99}"/>
              </a:ext>
            </a:extLst>
          </p:cNvPr>
          <p:cNvGrpSpPr/>
          <p:nvPr/>
        </p:nvGrpSpPr>
        <p:grpSpPr>
          <a:xfrm>
            <a:off x="6214946" y="1694984"/>
            <a:ext cx="2929054" cy="3448516"/>
            <a:chOff x="9715166" y="3910026"/>
            <a:chExt cx="2476834" cy="2947975"/>
          </a:xfrm>
        </p:grpSpPr>
        <p:sp>
          <p:nvSpPr>
            <p:cNvPr id="1452" name="Freeform: Shape 1451">
              <a:extLst>
                <a:ext uri="{FF2B5EF4-FFF2-40B4-BE49-F238E27FC236}">
                  <a16:creationId xmlns:a16="http://schemas.microsoft.com/office/drawing/2014/main" id="{A6A2E10B-52C3-CB41-91F1-DFA850280400}"/>
                </a:ext>
              </a:extLst>
            </p:cNvPr>
            <p:cNvSpPr/>
            <p:nvPr/>
          </p:nvSpPr>
          <p:spPr>
            <a:xfrm flipV="1">
              <a:off x="9715166" y="3910026"/>
              <a:ext cx="2476834" cy="2947974"/>
            </a:xfrm>
            <a:custGeom>
              <a:avLst/>
              <a:gdLst>
                <a:gd name="connsiteX0" fmla="*/ 2142033 w 2476834"/>
                <a:gd name="connsiteY0" fmla="*/ 2947532 h 2947974"/>
                <a:gd name="connsiteX1" fmla="*/ 2332611 w 2476834"/>
                <a:gd name="connsiteY1" fmla="*/ 2935443 h 2947974"/>
                <a:gd name="connsiteX2" fmla="*/ 2476834 w 2476834"/>
                <a:gd name="connsiteY2" fmla="*/ 2912988 h 2947974"/>
                <a:gd name="connsiteX3" fmla="*/ 2476834 w 2476834"/>
                <a:gd name="connsiteY3" fmla="*/ 0 h 2947974"/>
                <a:gd name="connsiteX4" fmla="*/ 166449 w 2476834"/>
                <a:gd name="connsiteY4" fmla="*/ 0 h 2947974"/>
                <a:gd name="connsiteX5" fmla="*/ 108955 w 2476834"/>
                <a:gd name="connsiteY5" fmla="*/ 128435 h 2947974"/>
                <a:gd name="connsiteX6" fmla="*/ 26975 w 2476834"/>
                <a:gd name="connsiteY6" fmla="*/ 420135 h 2947974"/>
                <a:gd name="connsiteX7" fmla="*/ 1017606 w 2476834"/>
                <a:gd name="connsiteY7" fmla="*/ 2669800 h 2947974"/>
                <a:gd name="connsiteX8" fmla="*/ 2142033 w 2476834"/>
                <a:gd name="connsiteY8" fmla="*/ 2947532 h 294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834" h="2947974">
                  <a:moveTo>
                    <a:pt x="2142033" y="2947532"/>
                  </a:moveTo>
                  <a:cubicBezTo>
                    <a:pt x="2205492" y="2946272"/>
                    <a:pt x="2269151" y="2942308"/>
                    <a:pt x="2332611" y="2935443"/>
                  </a:cubicBezTo>
                  <a:lnTo>
                    <a:pt x="2476834" y="2912988"/>
                  </a:lnTo>
                  <a:lnTo>
                    <a:pt x="2476834" y="0"/>
                  </a:lnTo>
                  <a:lnTo>
                    <a:pt x="166449" y="0"/>
                  </a:lnTo>
                  <a:lnTo>
                    <a:pt x="108955" y="128435"/>
                  </a:lnTo>
                  <a:cubicBezTo>
                    <a:pt x="69942" y="224845"/>
                    <a:pt x="39087" y="324353"/>
                    <a:pt x="26975" y="420135"/>
                  </a:cubicBezTo>
                  <a:cubicBezTo>
                    <a:pt x="-118125" y="1567384"/>
                    <a:pt x="337838" y="2257257"/>
                    <a:pt x="1017606" y="2669800"/>
                  </a:cubicBezTo>
                  <a:cubicBezTo>
                    <a:pt x="1304806" y="2844117"/>
                    <a:pt x="1718973" y="2955932"/>
                    <a:pt x="2142033" y="2947532"/>
                  </a:cubicBezTo>
                  <a:close/>
                </a:path>
              </a:pathLst>
            </a:custGeom>
            <a:pattFill prst="ltUpDiag">
              <a:fgClr>
                <a:schemeClr val="bg1">
                  <a:lumMod val="85000"/>
                </a:schemeClr>
              </a:fgClr>
              <a:bgClr>
                <a:schemeClr val="bg1"/>
              </a:bgClr>
            </a:patt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77" name="Freeform: Shape 1376">
              <a:extLst>
                <a:ext uri="{FF2B5EF4-FFF2-40B4-BE49-F238E27FC236}">
                  <a16:creationId xmlns:a16="http://schemas.microsoft.com/office/drawing/2014/main" id="{CE5B1875-BEC1-842C-BC51-CFB47AED6708}"/>
                </a:ext>
              </a:extLst>
            </p:cNvPr>
            <p:cNvSpPr/>
            <p:nvPr/>
          </p:nvSpPr>
          <p:spPr>
            <a:xfrm flipV="1">
              <a:off x="10391816" y="5159284"/>
              <a:ext cx="407351" cy="879517"/>
            </a:xfrm>
            <a:custGeom>
              <a:avLst/>
              <a:gdLst>
                <a:gd name="connsiteX0" fmla="*/ 89425 w 91630"/>
                <a:gd name="connsiteY0" fmla="*/ 164147 h 197840"/>
                <a:gd name="connsiteX1" fmla="*/ 58196 w 91630"/>
                <a:gd name="connsiteY1" fmla="*/ 3785 h 197840"/>
                <a:gd name="connsiteX2" fmla="*/ -2206 w 91630"/>
                <a:gd name="connsiteY2" fmla="*/ -2464 h 197840"/>
                <a:gd name="connsiteX3" fmla="*/ 51947 w 91630"/>
                <a:gd name="connsiteY3" fmla="*/ 195377 h 197840"/>
                <a:gd name="connsiteX4" fmla="*/ 89425 w 91630"/>
                <a:gd name="connsiteY4" fmla="*/ 164147 h 19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30" h="197840">
                  <a:moveTo>
                    <a:pt x="89425" y="164147"/>
                  </a:moveTo>
                  <a:cubicBezTo>
                    <a:pt x="63860" y="125857"/>
                    <a:pt x="55465" y="70371"/>
                    <a:pt x="58196" y="3785"/>
                  </a:cubicBezTo>
                  <a:cubicBezTo>
                    <a:pt x="36351" y="3416"/>
                    <a:pt x="17987" y="-444"/>
                    <a:pt x="-2206" y="-2464"/>
                  </a:cubicBezTo>
                  <a:cubicBezTo>
                    <a:pt x="-1202" y="80556"/>
                    <a:pt x="21188" y="142138"/>
                    <a:pt x="51947" y="195377"/>
                  </a:cubicBezTo>
                  <a:cubicBezTo>
                    <a:pt x="67873" y="188392"/>
                    <a:pt x="78871" y="176492"/>
                    <a:pt x="89425" y="164147"/>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80" name="Freeform: Shape 1379">
              <a:extLst>
                <a:ext uri="{FF2B5EF4-FFF2-40B4-BE49-F238E27FC236}">
                  <a16:creationId xmlns:a16="http://schemas.microsoft.com/office/drawing/2014/main" id="{CB8B082D-AAC3-8377-84C4-337A780CA922}"/>
                </a:ext>
              </a:extLst>
            </p:cNvPr>
            <p:cNvSpPr/>
            <p:nvPr/>
          </p:nvSpPr>
          <p:spPr>
            <a:xfrm flipV="1">
              <a:off x="10705284" y="5316689"/>
              <a:ext cx="288324" cy="685071"/>
            </a:xfrm>
            <a:custGeom>
              <a:avLst/>
              <a:gdLst>
                <a:gd name="connsiteX0" fmla="*/ 25109 w 64856"/>
                <a:gd name="connsiteY0" fmla="*/ 151650 h 154101"/>
                <a:gd name="connsiteX1" fmla="*/ 62612 w 64856"/>
                <a:gd name="connsiteY1" fmla="*/ 128752 h 154101"/>
                <a:gd name="connsiteX2" fmla="*/ 39714 w 64856"/>
                <a:gd name="connsiteY2" fmla="*/ 1714 h 154101"/>
                <a:gd name="connsiteX3" fmla="*/ 141 w 64856"/>
                <a:gd name="connsiteY3" fmla="*/ -2451 h 154101"/>
                <a:gd name="connsiteX4" fmla="*/ 25109 w 64856"/>
                <a:gd name="connsiteY4" fmla="*/ 151650 h 154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56" h="154101">
                  <a:moveTo>
                    <a:pt x="25109" y="151650"/>
                  </a:moveTo>
                  <a:cubicBezTo>
                    <a:pt x="40235" y="146634"/>
                    <a:pt x="46623" y="132879"/>
                    <a:pt x="62612" y="128752"/>
                  </a:cubicBezTo>
                  <a:cubicBezTo>
                    <a:pt x="47525" y="93852"/>
                    <a:pt x="37237" y="54165"/>
                    <a:pt x="39714" y="1714"/>
                  </a:cubicBezTo>
                  <a:cubicBezTo>
                    <a:pt x="27179" y="-330"/>
                    <a:pt x="13730" y="-1474"/>
                    <a:pt x="141" y="-2451"/>
                  </a:cubicBezTo>
                  <a:cubicBezTo>
                    <a:pt x="-8165" y="57251"/>
                    <a:pt x="6440" y="112001"/>
                    <a:pt x="25109" y="151650"/>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83" name="Freeform: Shape 1382">
              <a:extLst>
                <a:ext uri="{FF2B5EF4-FFF2-40B4-BE49-F238E27FC236}">
                  <a16:creationId xmlns:a16="http://schemas.microsoft.com/office/drawing/2014/main" id="{3DE70255-4DE5-DEB3-2A31-683178581DC1}"/>
                </a:ext>
              </a:extLst>
            </p:cNvPr>
            <p:cNvSpPr/>
            <p:nvPr/>
          </p:nvSpPr>
          <p:spPr>
            <a:xfrm flipV="1">
              <a:off x="10925430" y="5454943"/>
              <a:ext cx="160771" cy="519037"/>
            </a:xfrm>
            <a:custGeom>
              <a:avLst/>
              <a:gdLst>
                <a:gd name="connsiteX0" fmla="*/ 19317 w 36164"/>
                <a:gd name="connsiteY0" fmla="*/ 114183 h 116753"/>
                <a:gd name="connsiteX1" fmla="*/ 33896 w 36164"/>
                <a:gd name="connsiteY1" fmla="*/ 107935 h 116753"/>
                <a:gd name="connsiteX2" fmla="*/ 4737 w 36164"/>
                <a:gd name="connsiteY2" fmla="*/ -2440 h 116753"/>
                <a:gd name="connsiteX3" fmla="*/ 559 w 36164"/>
                <a:gd name="connsiteY3" fmla="*/ 43381 h 116753"/>
                <a:gd name="connsiteX4" fmla="*/ 19317 w 36164"/>
                <a:gd name="connsiteY4" fmla="*/ 114183 h 11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64" h="116753">
                  <a:moveTo>
                    <a:pt x="19317" y="114183"/>
                  </a:moveTo>
                  <a:cubicBezTo>
                    <a:pt x="27394" y="115301"/>
                    <a:pt x="27889" y="108875"/>
                    <a:pt x="33896" y="107935"/>
                  </a:cubicBezTo>
                  <a:cubicBezTo>
                    <a:pt x="16396" y="78916"/>
                    <a:pt x="8064" y="40739"/>
                    <a:pt x="4737" y="-2440"/>
                  </a:cubicBezTo>
                  <a:cubicBezTo>
                    <a:pt x="-6464" y="3605"/>
                    <a:pt x="-1333" y="28078"/>
                    <a:pt x="559" y="43381"/>
                  </a:cubicBezTo>
                  <a:cubicBezTo>
                    <a:pt x="3873" y="70013"/>
                    <a:pt x="12268" y="94130"/>
                    <a:pt x="19317" y="114183"/>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84" name="Freeform: Shape 1383">
              <a:extLst>
                <a:ext uri="{FF2B5EF4-FFF2-40B4-BE49-F238E27FC236}">
                  <a16:creationId xmlns:a16="http://schemas.microsoft.com/office/drawing/2014/main" id="{33D8B920-53CE-C3BB-3B11-5B0D41F87ED1}"/>
                </a:ext>
              </a:extLst>
            </p:cNvPr>
            <p:cNvSpPr/>
            <p:nvPr/>
          </p:nvSpPr>
          <p:spPr>
            <a:xfrm flipV="1">
              <a:off x="11002873" y="5511078"/>
              <a:ext cx="185128" cy="453647"/>
            </a:xfrm>
            <a:custGeom>
              <a:avLst/>
              <a:gdLst>
                <a:gd name="connsiteX0" fmla="*/ 24781 w 41643"/>
                <a:gd name="connsiteY0" fmla="*/ 99609 h 102044"/>
                <a:gd name="connsiteX1" fmla="*/ 39361 w 41643"/>
                <a:gd name="connsiteY1" fmla="*/ 89195 h 102044"/>
                <a:gd name="connsiteX2" fmla="*/ 12285 w 41643"/>
                <a:gd name="connsiteY2" fmla="*/ -2436 h 102044"/>
                <a:gd name="connsiteX3" fmla="*/ -2282 w 41643"/>
                <a:gd name="connsiteY3" fmla="*/ -2436 h 102044"/>
                <a:gd name="connsiteX4" fmla="*/ 24781 w 41643"/>
                <a:gd name="connsiteY4" fmla="*/ 99609 h 102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43" h="102044">
                  <a:moveTo>
                    <a:pt x="24781" y="99609"/>
                  </a:moveTo>
                  <a:cubicBezTo>
                    <a:pt x="30026" y="96510"/>
                    <a:pt x="36250" y="94427"/>
                    <a:pt x="39361" y="89195"/>
                  </a:cubicBezTo>
                  <a:cubicBezTo>
                    <a:pt x="26813" y="62182"/>
                    <a:pt x="18838" y="30584"/>
                    <a:pt x="12285" y="-2436"/>
                  </a:cubicBezTo>
                  <a:cubicBezTo>
                    <a:pt x="7433" y="-2436"/>
                    <a:pt x="2556" y="-2436"/>
                    <a:pt x="-2282" y="-2436"/>
                  </a:cubicBezTo>
                  <a:cubicBezTo>
                    <a:pt x="80" y="38255"/>
                    <a:pt x="7751" y="73612"/>
                    <a:pt x="24781" y="99609"/>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455" name="Freeform: Shape 1454">
              <a:extLst>
                <a:ext uri="{FF2B5EF4-FFF2-40B4-BE49-F238E27FC236}">
                  <a16:creationId xmlns:a16="http://schemas.microsoft.com/office/drawing/2014/main" id="{591FC85C-3E5C-FB48-3558-27907046B425}"/>
                </a:ext>
              </a:extLst>
            </p:cNvPr>
            <p:cNvSpPr/>
            <p:nvPr/>
          </p:nvSpPr>
          <p:spPr>
            <a:xfrm flipV="1">
              <a:off x="11251380" y="4538001"/>
              <a:ext cx="940620" cy="789962"/>
            </a:xfrm>
            <a:custGeom>
              <a:avLst/>
              <a:gdLst>
                <a:gd name="connsiteX0" fmla="*/ 522514 w 940620"/>
                <a:gd name="connsiteY0" fmla="*/ 160098 h 789962"/>
                <a:gd name="connsiteX1" fmla="*/ 855680 w 940620"/>
                <a:gd name="connsiteY1" fmla="*/ 120596 h 789962"/>
                <a:gd name="connsiteX2" fmla="*/ 940620 w 940620"/>
                <a:gd name="connsiteY2" fmla="*/ 93822 h 789962"/>
                <a:gd name="connsiteX3" fmla="*/ 940620 w 940620"/>
                <a:gd name="connsiteY3" fmla="*/ 79352 h 789962"/>
                <a:gd name="connsiteX4" fmla="*/ 937244 w 940620"/>
                <a:gd name="connsiteY4" fmla="*/ 67311 h 789962"/>
                <a:gd name="connsiteX5" fmla="*/ 907370 w 940620"/>
                <a:gd name="connsiteY5" fmla="*/ 0 h 789962"/>
                <a:gd name="connsiteX6" fmla="*/ 296313 w 940620"/>
                <a:gd name="connsiteY6" fmla="*/ 46297 h 789962"/>
                <a:gd name="connsiteX7" fmla="*/ 268479 w 940620"/>
                <a:gd name="connsiteY7" fmla="*/ 120369 h 789962"/>
                <a:gd name="connsiteX8" fmla="*/ 522514 w 940620"/>
                <a:gd name="connsiteY8" fmla="*/ 160098 h 789962"/>
                <a:gd name="connsiteX9" fmla="*/ 538234 w 940620"/>
                <a:gd name="connsiteY9" fmla="*/ 227550 h 789962"/>
                <a:gd name="connsiteX10" fmla="*/ 860962 w 940620"/>
                <a:gd name="connsiteY10" fmla="*/ 194357 h 789962"/>
                <a:gd name="connsiteX11" fmla="*/ 930532 w 940620"/>
                <a:gd name="connsiteY11" fmla="*/ 180337 h 789962"/>
                <a:gd name="connsiteX12" fmla="*/ 940620 w 940620"/>
                <a:gd name="connsiteY12" fmla="*/ 175912 h 789962"/>
                <a:gd name="connsiteX13" fmla="*/ 940620 w 940620"/>
                <a:gd name="connsiteY13" fmla="*/ 126626 h 789962"/>
                <a:gd name="connsiteX14" fmla="*/ 906644 w 940620"/>
                <a:gd name="connsiteY14" fmla="*/ 128854 h 789962"/>
                <a:gd name="connsiteX15" fmla="*/ 823979 w 940620"/>
                <a:gd name="connsiteY15" fmla="*/ 157325 h 789962"/>
                <a:gd name="connsiteX16" fmla="*/ 657371 w 940620"/>
                <a:gd name="connsiteY16" fmla="*/ 194357 h 789962"/>
                <a:gd name="connsiteX17" fmla="*/ 240703 w 940620"/>
                <a:gd name="connsiteY17" fmla="*/ 175841 h 789962"/>
                <a:gd name="connsiteX18" fmla="*/ 538234 w 940620"/>
                <a:gd name="connsiteY18" fmla="*/ 227550 h 789962"/>
                <a:gd name="connsiteX19" fmla="*/ 616675 w 940620"/>
                <a:gd name="connsiteY19" fmla="*/ 401503 h 789962"/>
                <a:gd name="connsiteX20" fmla="*/ 863252 w 940620"/>
                <a:gd name="connsiteY20" fmla="*/ 388096 h 789962"/>
                <a:gd name="connsiteX21" fmla="*/ 940620 w 940620"/>
                <a:gd name="connsiteY21" fmla="*/ 375126 h 789962"/>
                <a:gd name="connsiteX22" fmla="*/ 940620 w 940620"/>
                <a:gd name="connsiteY22" fmla="*/ 216802 h 789962"/>
                <a:gd name="connsiteX23" fmla="*/ 922294 w 940620"/>
                <a:gd name="connsiteY23" fmla="*/ 223780 h 789962"/>
                <a:gd name="connsiteX24" fmla="*/ 212914 w 940620"/>
                <a:gd name="connsiteY24" fmla="*/ 240546 h 789962"/>
                <a:gd name="connsiteX25" fmla="*/ 166675 w 940620"/>
                <a:gd name="connsiteY25" fmla="*/ 333082 h 789962"/>
                <a:gd name="connsiteX26" fmla="*/ 616675 w 940620"/>
                <a:gd name="connsiteY26" fmla="*/ 401503 h 789962"/>
                <a:gd name="connsiteX27" fmla="*/ 618628 w 940620"/>
                <a:gd name="connsiteY27" fmla="*/ 559221 h 789962"/>
                <a:gd name="connsiteX28" fmla="*/ 907477 w 940620"/>
                <a:gd name="connsiteY28" fmla="*/ 534830 h 789962"/>
                <a:gd name="connsiteX29" fmla="*/ 940620 w 940620"/>
                <a:gd name="connsiteY29" fmla="*/ 527885 h 789962"/>
                <a:gd name="connsiteX30" fmla="*/ 940620 w 940620"/>
                <a:gd name="connsiteY30" fmla="*/ 423745 h 789962"/>
                <a:gd name="connsiteX31" fmla="*/ 883641 w 940620"/>
                <a:gd name="connsiteY31" fmla="*/ 434497 h 789962"/>
                <a:gd name="connsiteX32" fmla="*/ 138837 w 940620"/>
                <a:gd name="connsiteY32" fmla="*/ 379276 h 789962"/>
                <a:gd name="connsiteX33" fmla="*/ 101801 w 940620"/>
                <a:gd name="connsiteY33" fmla="*/ 462556 h 789962"/>
                <a:gd name="connsiteX34" fmla="*/ 618628 w 940620"/>
                <a:gd name="connsiteY34" fmla="*/ 559221 h 789962"/>
                <a:gd name="connsiteX35" fmla="*/ 644001 w 940620"/>
                <a:gd name="connsiteY35" fmla="*/ 789379 h 789962"/>
                <a:gd name="connsiteX36" fmla="*/ 816295 w 940620"/>
                <a:gd name="connsiteY36" fmla="*/ 786240 h 789962"/>
                <a:gd name="connsiteX37" fmla="*/ 940620 w 940620"/>
                <a:gd name="connsiteY37" fmla="*/ 772135 h 789962"/>
                <a:gd name="connsiteX38" fmla="*/ 940620 w 940620"/>
                <a:gd name="connsiteY38" fmla="*/ 573673 h 789962"/>
                <a:gd name="connsiteX39" fmla="*/ 917524 w 940620"/>
                <a:gd name="connsiteY39" fmla="*/ 578995 h 789962"/>
                <a:gd name="connsiteX40" fmla="*/ 74073 w 940620"/>
                <a:gd name="connsiteY40" fmla="*/ 527212 h 789962"/>
                <a:gd name="connsiteX41" fmla="*/ 0 w 940620"/>
                <a:gd name="connsiteY41" fmla="*/ 684565 h 789962"/>
                <a:gd name="connsiteX42" fmla="*/ 644001 w 940620"/>
                <a:gd name="connsiteY42" fmla="*/ 789379 h 789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0620" h="789962">
                  <a:moveTo>
                    <a:pt x="522514" y="160098"/>
                  </a:moveTo>
                  <a:cubicBezTo>
                    <a:pt x="638058" y="161408"/>
                    <a:pt x="758340" y="145697"/>
                    <a:pt x="855680" y="120596"/>
                  </a:cubicBezTo>
                  <a:lnTo>
                    <a:pt x="940620" y="93822"/>
                  </a:lnTo>
                  <a:lnTo>
                    <a:pt x="940620" y="79352"/>
                  </a:lnTo>
                  <a:lnTo>
                    <a:pt x="937244" y="67311"/>
                  </a:lnTo>
                  <a:cubicBezTo>
                    <a:pt x="927269" y="44875"/>
                    <a:pt x="910840" y="28964"/>
                    <a:pt x="907370" y="0"/>
                  </a:cubicBezTo>
                  <a:cubicBezTo>
                    <a:pt x="749453" y="60074"/>
                    <a:pt x="487034" y="104276"/>
                    <a:pt x="296313" y="46297"/>
                  </a:cubicBezTo>
                  <a:cubicBezTo>
                    <a:pt x="295126" y="79096"/>
                    <a:pt x="281127" y="99026"/>
                    <a:pt x="268479" y="120369"/>
                  </a:cubicBezTo>
                  <a:cubicBezTo>
                    <a:pt x="340676" y="147110"/>
                    <a:pt x="430079" y="159050"/>
                    <a:pt x="522514" y="160098"/>
                  </a:cubicBezTo>
                  <a:close/>
                  <a:moveTo>
                    <a:pt x="538234" y="227550"/>
                  </a:moveTo>
                  <a:cubicBezTo>
                    <a:pt x="655140" y="227190"/>
                    <a:pt x="776245" y="212680"/>
                    <a:pt x="860962" y="194357"/>
                  </a:cubicBezTo>
                  <a:cubicBezTo>
                    <a:pt x="882924" y="189616"/>
                    <a:pt x="909064" y="186498"/>
                    <a:pt x="930532" y="180337"/>
                  </a:cubicBezTo>
                  <a:lnTo>
                    <a:pt x="940620" y="175912"/>
                  </a:lnTo>
                  <a:lnTo>
                    <a:pt x="940620" y="126626"/>
                  </a:lnTo>
                  <a:lnTo>
                    <a:pt x="906644" y="128854"/>
                  </a:lnTo>
                  <a:cubicBezTo>
                    <a:pt x="878492" y="135898"/>
                    <a:pt x="847468" y="150888"/>
                    <a:pt x="823979" y="157325"/>
                  </a:cubicBezTo>
                  <a:cubicBezTo>
                    <a:pt x="771926" y="171605"/>
                    <a:pt x="715636" y="189503"/>
                    <a:pt x="657371" y="194357"/>
                  </a:cubicBezTo>
                  <a:cubicBezTo>
                    <a:pt x="503687" y="207120"/>
                    <a:pt x="345602" y="166919"/>
                    <a:pt x="240703" y="175841"/>
                  </a:cubicBezTo>
                  <a:cubicBezTo>
                    <a:pt x="308623" y="214120"/>
                    <a:pt x="421329" y="227910"/>
                    <a:pt x="538234" y="227550"/>
                  </a:cubicBezTo>
                  <a:close/>
                  <a:moveTo>
                    <a:pt x="616675" y="401503"/>
                  </a:moveTo>
                  <a:cubicBezTo>
                    <a:pt x="700661" y="402375"/>
                    <a:pt x="784949" y="397931"/>
                    <a:pt x="863252" y="388096"/>
                  </a:cubicBezTo>
                  <a:lnTo>
                    <a:pt x="940620" y="375126"/>
                  </a:lnTo>
                  <a:lnTo>
                    <a:pt x="940620" y="216802"/>
                  </a:lnTo>
                  <a:lnTo>
                    <a:pt x="922294" y="223780"/>
                  </a:lnTo>
                  <a:cubicBezTo>
                    <a:pt x="725073" y="284076"/>
                    <a:pt x="423218" y="284810"/>
                    <a:pt x="212914" y="240546"/>
                  </a:cubicBezTo>
                  <a:cubicBezTo>
                    <a:pt x="195016" y="268887"/>
                    <a:pt x="174975" y="295143"/>
                    <a:pt x="166675" y="333082"/>
                  </a:cubicBezTo>
                  <a:cubicBezTo>
                    <a:pt x="281936" y="376753"/>
                    <a:pt x="448702" y="399760"/>
                    <a:pt x="616675" y="401503"/>
                  </a:cubicBezTo>
                  <a:close/>
                  <a:moveTo>
                    <a:pt x="618628" y="559221"/>
                  </a:moveTo>
                  <a:cubicBezTo>
                    <a:pt x="717248" y="558350"/>
                    <a:pt x="816390" y="549808"/>
                    <a:pt x="907477" y="534830"/>
                  </a:cubicBezTo>
                  <a:lnTo>
                    <a:pt x="940620" y="527885"/>
                  </a:lnTo>
                  <a:lnTo>
                    <a:pt x="940620" y="423745"/>
                  </a:lnTo>
                  <a:lnTo>
                    <a:pt x="883641" y="434497"/>
                  </a:lnTo>
                  <a:cubicBezTo>
                    <a:pt x="636977" y="468159"/>
                    <a:pt x="325536" y="440295"/>
                    <a:pt x="138837" y="379276"/>
                  </a:cubicBezTo>
                  <a:cubicBezTo>
                    <a:pt x="127999" y="408524"/>
                    <a:pt x="122015" y="442568"/>
                    <a:pt x="101801" y="462556"/>
                  </a:cubicBezTo>
                  <a:cubicBezTo>
                    <a:pt x="226238" y="532029"/>
                    <a:pt x="421389" y="560965"/>
                    <a:pt x="618628" y="559221"/>
                  </a:cubicBezTo>
                  <a:close/>
                  <a:moveTo>
                    <a:pt x="644001" y="789379"/>
                  </a:moveTo>
                  <a:cubicBezTo>
                    <a:pt x="701956" y="790720"/>
                    <a:pt x="759707" y="789781"/>
                    <a:pt x="816295" y="786240"/>
                  </a:cubicBezTo>
                  <a:lnTo>
                    <a:pt x="940620" y="772135"/>
                  </a:lnTo>
                  <a:lnTo>
                    <a:pt x="940620" y="573673"/>
                  </a:lnTo>
                  <a:lnTo>
                    <a:pt x="917524" y="578995"/>
                  </a:lnTo>
                  <a:cubicBezTo>
                    <a:pt x="639486" y="630428"/>
                    <a:pt x="295407" y="622234"/>
                    <a:pt x="74073" y="527212"/>
                  </a:cubicBezTo>
                  <a:cubicBezTo>
                    <a:pt x="60127" y="590389"/>
                    <a:pt x="15809" y="623193"/>
                    <a:pt x="0" y="684565"/>
                  </a:cubicBezTo>
                  <a:cubicBezTo>
                    <a:pt x="177084" y="742180"/>
                    <a:pt x="412180" y="784015"/>
                    <a:pt x="644001" y="789379"/>
                  </a:cubicBezTo>
                  <a:close/>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88" name="Freeform: Shape 1387">
              <a:extLst>
                <a:ext uri="{FF2B5EF4-FFF2-40B4-BE49-F238E27FC236}">
                  <a16:creationId xmlns:a16="http://schemas.microsoft.com/office/drawing/2014/main" id="{F2460A96-5873-8B09-D2FA-25F951962025}"/>
                </a:ext>
              </a:extLst>
            </p:cNvPr>
            <p:cNvSpPr/>
            <p:nvPr/>
          </p:nvSpPr>
          <p:spPr>
            <a:xfrm flipV="1">
              <a:off x="11503572" y="5843395"/>
              <a:ext cx="561666" cy="512804"/>
            </a:xfrm>
            <a:custGeom>
              <a:avLst/>
              <a:gdLst>
                <a:gd name="connsiteX0" fmla="*/ 86977 w 126342"/>
                <a:gd name="connsiteY0" fmla="*/ 112772 h 115351"/>
                <a:gd name="connsiteX1" fmla="*/ 99474 w 126342"/>
                <a:gd name="connsiteY1" fmla="*/ 8658 h 115351"/>
                <a:gd name="connsiteX2" fmla="*/ 1595 w 126342"/>
                <a:gd name="connsiteY2" fmla="*/ 27390 h 115351"/>
                <a:gd name="connsiteX3" fmla="*/ 37003 w 126342"/>
                <a:gd name="connsiteY3" fmla="*/ 112772 h 115351"/>
                <a:gd name="connsiteX4" fmla="*/ 18257 w 126342"/>
                <a:gd name="connsiteY4" fmla="*/ 79447 h 115351"/>
                <a:gd name="connsiteX5" fmla="*/ 76575 w 126342"/>
                <a:gd name="connsiteY5" fmla="*/ 8658 h 115351"/>
                <a:gd name="connsiteX6" fmla="*/ 86977 w 126342"/>
                <a:gd name="connsiteY6" fmla="*/ 112772 h 11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342" h="115351">
                  <a:moveTo>
                    <a:pt x="86977" y="112772"/>
                  </a:moveTo>
                  <a:cubicBezTo>
                    <a:pt x="141079" y="117954"/>
                    <a:pt x="127312" y="28622"/>
                    <a:pt x="99474" y="8658"/>
                  </a:cubicBezTo>
                  <a:cubicBezTo>
                    <a:pt x="75433" y="-8602"/>
                    <a:pt x="12860" y="-7878"/>
                    <a:pt x="1595" y="27390"/>
                  </a:cubicBezTo>
                  <a:cubicBezTo>
                    <a:pt x="-11334" y="67890"/>
                    <a:pt x="8986" y="102104"/>
                    <a:pt x="37003" y="112772"/>
                  </a:cubicBezTo>
                  <a:cubicBezTo>
                    <a:pt x="33535" y="98637"/>
                    <a:pt x="20924" y="92287"/>
                    <a:pt x="18257" y="79447"/>
                  </a:cubicBezTo>
                  <a:cubicBezTo>
                    <a:pt x="9342" y="36445"/>
                    <a:pt x="38412" y="11693"/>
                    <a:pt x="76575" y="8658"/>
                  </a:cubicBezTo>
                  <a:cubicBezTo>
                    <a:pt x="124543" y="8632"/>
                    <a:pt x="139961" y="105673"/>
                    <a:pt x="86977" y="112772"/>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89" name="Freeform: Shape 1388">
              <a:extLst>
                <a:ext uri="{FF2B5EF4-FFF2-40B4-BE49-F238E27FC236}">
                  <a16:creationId xmlns:a16="http://schemas.microsoft.com/office/drawing/2014/main" id="{B9CE894E-41E8-1116-59E9-F9BD05231707}"/>
                </a:ext>
              </a:extLst>
            </p:cNvPr>
            <p:cNvSpPr/>
            <p:nvPr/>
          </p:nvSpPr>
          <p:spPr>
            <a:xfrm flipV="1">
              <a:off x="11686984" y="5940949"/>
              <a:ext cx="266265" cy="255222"/>
            </a:xfrm>
            <a:custGeom>
              <a:avLst/>
              <a:gdLst>
                <a:gd name="connsiteX0" fmla="*/ 41549 w 59894"/>
                <a:gd name="connsiteY0" fmla="*/ 22616 h 57410"/>
                <a:gd name="connsiteX1" fmla="*/ 16568 w 59894"/>
                <a:gd name="connsiteY1" fmla="*/ 18451 h 57410"/>
                <a:gd name="connsiteX2" fmla="*/ 41549 w 59894"/>
                <a:gd name="connsiteY2" fmla="*/ 22616 h 57410"/>
                <a:gd name="connsiteX3" fmla="*/ 54045 w 59894"/>
                <a:gd name="connsiteY3" fmla="*/ 43444 h 57410"/>
                <a:gd name="connsiteX4" fmla="*/ 8237 w 59894"/>
                <a:gd name="connsiteY4" fmla="*/ 3884 h 57410"/>
                <a:gd name="connsiteX5" fmla="*/ 54045 w 59894"/>
                <a:gd name="connsiteY5" fmla="*/ 43444 h 5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894" h="57410">
                  <a:moveTo>
                    <a:pt x="41549" y="22616"/>
                  </a:moveTo>
                  <a:cubicBezTo>
                    <a:pt x="41472" y="36586"/>
                    <a:pt x="16530" y="40752"/>
                    <a:pt x="16568" y="18451"/>
                  </a:cubicBezTo>
                  <a:cubicBezTo>
                    <a:pt x="24670" y="4074"/>
                    <a:pt x="41625" y="11034"/>
                    <a:pt x="41549" y="22616"/>
                  </a:cubicBezTo>
                  <a:close/>
                  <a:moveTo>
                    <a:pt x="54045" y="43444"/>
                  </a:moveTo>
                  <a:cubicBezTo>
                    <a:pt x="69374" y="9497"/>
                    <a:pt x="30017" y="-14239"/>
                    <a:pt x="8237" y="3884"/>
                  </a:cubicBezTo>
                  <a:cubicBezTo>
                    <a:pt x="-22358" y="29347"/>
                    <a:pt x="19375" y="77086"/>
                    <a:pt x="54045" y="43444"/>
                  </a:cubicBezTo>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457" name="Freeform: Shape 1456">
              <a:extLst>
                <a:ext uri="{FF2B5EF4-FFF2-40B4-BE49-F238E27FC236}">
                  <a16:creationId xmlns:a16="http://schemas.microsoft.com/office/drawing/2014/main" id="{8B44EE3C-5E99-A7DB-143C-B233F681D71B}"/>
                </a:ext>
              </a:extLst>
            </p:cNvPr>
            <p:cNvSpPr/>
            <p:nvPr/>
          </p:nvSpPr>
          <p:spPr>
            <a:xfrm flipV="1">
              <a:off x="10576193" y="6400624"/>
              <a:ext cx="1615807" cy="457377"/>
            </a:xfrm>
            <a:custGeom>
              <a:avLst/>
              <a:gdLst>
                <a:gd name="connsiteX0" fmla="*/ 74077 w 1615807"/>
                <a:gd name="connsiteY0" fmla="*/ 180016 h 457377"/>
                <a:gd name="connsiteX1" fmla="*/ 227514 w 1615807"/>
                <a:gd name="connsiteY1" fmla="*/ 14084 h 457377"/>
                <a:gd name="connsiteX2" fmla="*/ 241822 w 1615807"/>
                <a:gd name="connsiteY2" fmla="*/ 0 h 457377"/>
                <a:gd name="connsiteX3" fmla="*/ 70632 w 1615807"/>
                <a:gd name="connsiteY3" fmla="*/ 0 h 457377"/>
                <a:gd name="connsiteX4" fmla="*/ 59819 w 1615807"/>
                <a:gd name="connsiteY4" fmla="*/ 16511 h 457377"/>
                <a:gd name="connsiteX5" fmla="*/ 0 w 1615807"/>
                <a:gd name="connsiteY5" fmla="*/ 133720 h 457377"/>
                <a:gd name="connsiteX6" fmla="*/ 74077 w 1615807"/>
                <a:gd name="connsiteY6" fmla="*/ 180016 h 457377"/>
                <a:gd name="connsiteX7" fmla="*/ 1615807 w 1615807"/>
                <a:gd name="connsiteY7" fmla="*/ 185161 h 457377"/>
                <a:gd name="connsiteX8" fmla="*/ 1615807 w 1615807"/>
                <a:gd name="connsiteY8" fmla="*/ 0 h 457377"/>
                <a:gd name="connsiteX9" fmla="*/ 1410176 w 1615807"/>
                <a:gd name="connsiteY9" fmla="*/ 0 h 457377"/>
                <a:gd name="connsiteX10" fmla="*/ 1406286 w 1615807"/>
                <a:gd name="connsiteY10" fmla="*/ 59411 h 457377"/>
                <a:gd name="connsiteX11" fmla="*/ 1529603 w 1615807"/>
                <a:gd name="connsiteY11" fmla="*/ 125880 h 457377"/>
                <a:gd name="connsiteX12" fmla="*/ 259196 w 1615807"/>
                <a:gd name="connsiteY12" fmla="*/ 290920 h 457377"/>
                <a:gd name="connsiteX13" fmla="*/ 520459 w 1615807"/>
                <a:gd name="connsiteY13" fmla="*/ 6037 h 457377"/>
                <a:gd name="connsiteX14" fmla="*/ 528256 w 1615807"/>
                <a:gd name="connsiteY14" fmla="*/ 0 h 457377"/>
                <a:gd name="connsiteX15" fmla="*/ 306189 w 1615807"/>
                <a:gd name="connsiteY15" fmla="*/ 0 h 457377"/>
                <a:gd name="connsiteX16" fmla="*/ 268054 w 1615807"/>
                <a:gd name="connsiteY16" fmla="*/ 35985 h 457377"/>
                <a:gd name="connsiteX17" fmla="*/ 129566 w 1615807"/>
                <a:gd name="connsiteY17" fmla="*/ 198385 h 457377"/>
                <a:gd name="connsiteX18" fmla="*/ 259196 w 1615807"/>
                <a:gd name="connsiteY18" fmla="*/ 290920 h 457377"/>
                <a:gd name="connsiteX19" fmla="*/ 342400 w 1615807"/>
                <a:gd name="connsiteY19" fmla="*/ 346371 h 457377"/>
                <a:gd name="connsiteX20" fmla="*/ 601605 w 1615807"/>
                <a:gd name="connsiteY20" fmla="*/ 87170 h 457377"/>
                <a:gd name="connsiteX21" fmla="*/ 699202 w 1615807"/>
                <a:gd name="connsiteY21" fmla="*/ 0 h 457377"/>
                <a:gd name="connsiteX22" fmla="*/ 606717 w 1615807"/>
                <a:gd name="connsiteY22" fmla="*/ 0 h 457377"/>
                <a:gd name="connsiteX23" fmla="*/ 560009 w 1615807"/>
                <a:gd name="connsiteY23" fmla="*/ 38586 h 457377"/>
                <a:gd name="connsiteX24" fmla="*/ 305421 w 1615807"/>
                <a:gd name="connsiteY24" fmla="*/ 318595 h 457377"/>
                <a:gd name="connsiteX25" fmla="*/ 342400 w 1615807"/>
                <a:gd name="connsiteY25" fmla="*/ 346371 h 457377"/>
                <a:gd name="connsiteX26" fmla="*/ 416432 w 1615807"/>
                <a:gd name="connsiteY26" fmla="*/ 392671 h 457377"/>
                <a:gd name="connsiteX27" fmla="*/ 444208 w 1615807"/>
                <a:gd name="connsiteY27" fmla="*/ 383358 h 457377"/>
                <a:gd name="connsiteX28" fmla="*/ 647857 w 1615807"/>
                <a:gd name="connsiteY28" fmla="*/ 124211 h 457377"/>
                <a:gd name="connsiteX29" fmla="*/ 781396 w 1615807"/>
                <a:gd name="connsiteY29" fmla="*/ 26587 h 457377"/>
                <a:gd name="connsiteX30" fmla="*/ 818445 w 1615807"/>
                <a:gd name="connsiteY30" fmla="*/ 0 h 457377"/>
                <a:gd name="connsiteX31" fmla="*/ 769001 w 1615807"/>
                <a:gd name="connsiteY31" fmla="*/ 0 h 457377"/>
                <a:gd name="connsiteX32" fmla="*/ 768119 w 1615807"/>
                <a:gd name="connsiteY32" fmla="*/ 581 h 457377"/>
                <a:gd name="connsiteX33" fmla="*/ 407172 w 1615807"/>
                <a:gd name="connsiteY33" fmla="*/ 355635 h 457377"/>
                <a:gd name="connsiteX34" fmla="*/ 416432 w 1615807"/>
                <a:gd name="connsiteY34" fmla="*/ 392671 h 457377"/>
                <a:gd name="connsiteX35" fmla="*/ 518192 w 1615807"/>
                <a:gd name="connsiteY35" fmla="*/ 457377 h 457377"/>
                <a:gd name="connsiteX36" fmla="*/ 962579 w 1615807"/>
                <a:gd name="connsiteY36" fmla="*/ 87063 h 457377"/>
                <a:gd name="connsiteX37" fmla="*/ 947322 w 1615807"/>
                <a:gd name="connsiteY37" fmla="*/ 28311 h 457377"/>
                <a:gd name="connsiteX38" fmla="*/ 935546 w 1615807"/>
                <a:gd name="connsiteY38" fmla="*/ 0 h 457377"/>
                <a:gd name="connsiteX39" fmla="*/ 887187 w 1615807"/>
                <a:gd name="connsiteY39" fmla="*/ 0 h 457377"/>
                <a:gd name="connsiteX40" fmla="*/ 787546 w 1615807"/>
                <a:gd name="connsiteY40" fmla="*/ 62466 h 457377"/>
                <a:gd name="connsiteX41" fmla="*/ 462689 w 1615807"/>
                <a:gd name="connsiteY41" fmla="*/ 411138 h 457377"/>
                <a:gd name="connsiteX42" fmla="*/ 518192 w 1615807"/>
                <a:gd name="connsiteY42" fmla="*/ 457377 h 45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615807" h="457377">
                  <a:moveTo>
                    <a:pt x="74077" y="180016"/>
                  </a:moveTo>
                  <a:cubicBezTo>
                    <a:pt x="125468" y="124954"/>
                    <a:pt x="175864" y="68894"/>
                    <a:pt x="227514" y="14084"/>
                  </a:cubicBezTo>
                  <a:lnTo>
                    <a:pt x="241822" y="0"/>
                  </a:lnTo>
                  <a:lnTo>
                    <a:pt x="70632" y="0"/>
                  </a:lnTo>
                  <a:lnTo>
                    <a:pt x="59819" y="16511"/>
                  </a:lnTo>
                  <a:cubicBezTo>
                    <a:pt x="38139" y="53843"/>
                    <a:pt x="18166" y="92879"/>
                    <a:pt x="0" y="133720"/>
                  </a:cubicBezTo>
                  <a:cubicBezTo>
                    <a:pt x="25918" y="147945"/>
                    <a:pt x="52284" y="161722"/>
                    <a:pt x="74077" y="180016"/>
                  </a:cubicBezTo>
                  <a:close/>
                  <a:moveTo>
                    <a:pt x="1615807" y="185161"/>
                  </a:moveTo>
                  <a:lnTo>
                    <a:pt x="1615807" y="0"/>
                  </a:lnTo>
                  <a:lnTo>
                    <a:pt x="1410176" y="0"/>
                  </a:lnTo>
                  <a:lnTo>
                    <a:pt x="1406286" y="59411"/>
                  </a:lnTo>
                  <a:cubicBezTo>
                    <a:pt x="1448885" y="80074"/>
                    <a:pt x="1490150" y="102072"/>
                    <a:pt x="1529603" y="125880"/>
                  </a:cubicBezTo>
                  <a:close/>
                  <a:moveTo>
                    <a:pt x="259196" y="290920"/>
                  </a:moveTo>
                  <a:cubicBezTo>
                    <a:pt x="339819" y="189521"/>
                    <a:pt x="424310" y="91960"/>
                    <a:pt x="520459" y="6037"/>
                  </a:cubicBezTo>
                  <a:lnTo>
                    <a:pt x="528256" y="0"/>
                  </a:lnTo>
                  <a:lnTo>
                    <a:pt x="306189" y="0"/>
                  </a:lnTo>
                  <a:lnTo>
                    <a:pt x="268054" y="35985"/>
                  </a:lnTo>
                  <a:cubicBezTo>
                    <a:pt x="219505" y="87728"/>
                    <a:pt x="173674" y="142194"/>
                    <a:pt x="129566" y="198385"/>
                  </a:cubicBezTo>
                  <a:cubicBezTo>
                    <a:pt x="161068" y="240898"/>
                    <a:pt x="220408" y="255636"/>
                    <a:pt x="259196" y="290920"/>
                  </a:cubicBezTo>
                  <a:close/>
                  <a:moveTo>
                    <a:pt x="342400" y="346371"/>
                  </a:moveTo>
                  <a:cubicBezTo>
                    <a:pt x="436460" y="267328"/>
                    <a:pt x="513360" y="172197"/>
                    <a:pt x="601605" y="87170"/>
                  </a:cubicBezTo>
                  <a:lnTo>
                    <a:pt x="699202" y="0"/>
                  </a:lnTo>
                  <a:lnTo>
                    <a:pt x="606717" y="0"/>
                  </a:lnTo>
                  <a:lnTo>
                    <a:pt x="560009" y="38586"/>
                  </a:lnTo>
                  <a:cubicBezTo>
                    <a:pt x="465045" y="123344"/>
                    <a:pt x="380879" y="222755"/>
                    <a:pt x="305421" y="318595"/>
                  </a:cubicBezTo>
                  <a:cubicBezTo>
                    <a:pt x="317673" y="327908"/>
                    <a:pt x="339804" y="327401"/>
                    <a:pt x="342400" y="346371"/>
                  </a:cubicBezTo>
                  <a:close/>
                  <a:moveTo>
                    <a:pt x="416432" y="392671"/>
                  </a:moveTo>
                  <a:cubicBezTo>
                    <a:pt x="431392" y="395214"/>
                    <a:pt x="432410" y="383865"/>
                    <a:pt x="444208" y="383358"/>
                  </a:cubicBezTo>
                  <a:cubicBezTo>
                    <a:pt x="504620" y="287773"/>
                    <a:pt x="568250" y="199412"/>
                    <a:pt x="647857" y="124211"/>
                  </a:cubicBezTo>
                  <a:cubicBezTo>
                    <a:pt x="688508" y="85763"/>
                    <a:pt x="735608" y="56884"/>
                    <a:pt x="781396" y="26587"/>
                  </a:cubicBezTo>
                  <a:lnTo>
                    <a:pt x="818445" y="0"/>
                  </a:lnTo>
                  <a:lnTo>
                    <a:pt x="769001" y="0"/>
                  </a:lnTo>
                  <a:lnTo>
                    <a:pt x="768119" y="581"/>
                  </a:lnTo>
                  <a:cubicBezTo>
                    <a:pt x="635418" y="97877"/>
                    <a:pt x="519848" y="239062"/>
                    <a:pt x="407172" y="355635"/>
                  </a:cubicBezTo>
                  <a:cubicBezTo>
                    <a:pt x="388541" y="374493"/>
                    <a:pt x="411293" y="373760"/>
                    <a:pt x="416432" y="392671"/>
                  </a:cubicBezTo>
                  <a:close/>
                  <a:moveTo>
                    <a:pt x="518192" y="457377"/>
                  </a:moveTo>
                  <a:cubicBezTo>
                    <a:pt x="657246" y="324871"/>
                    <a:pt x="778242" y="174237"/>
                    <a:pt x="962579" y="87063"/>
                  </a:cubicBezTo>
                  <a:cubicBezTo>
                    <a:pt x="961197" y="63802"/>
                    <a:pt x="954803" y="45524"/>
                    <a:pt x="947322" y="28311"/>
                  </a:cubicBezTo>
                  <a:lnTo>
                    <a:pt x="935546" y="0"/>
                  </a:lnTo>
                  <a:lnTo>
                    <a:pt x="887187" y="0"/>
                  </a:lnTo>
                  <a:lnTo>
                    <a:pt x="787546" y="62466"/>
                  </a:lnTo>
                  <a:cubicBezTo>
                    <a:pt x="658968" y="158396"/>
                    <a:pt x="556654" y="280591"/>
                    <a:pt x="462689" y="411138"/>
                  </a:cubicBezTo>
                  <a:cubicBezTo>
                    <a:pt x="475452" y="432313"/>
                    <a:pt x="508816" y="432819"/>
                    <a:pt x="518192" y="457377"/>
                  </a:cubicBezTo>
                  <a:close/>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450" name="Freeform: Shape 1449">
              <a:extLst>
                <a:ext uri="{FF2B5EF4-FFF2-40B4-BE49-F238E27FC236}">
                  <a16:creationId xmlns:a16="http://schemas.microsoft.com/office/drawing/2014/main" id="{C67019E4-5F17-0C4F-8F7B-79F077764173}"/>
                </a:ext>
              </a:extLst>
            </p:cNvPr>
            <p:cNvSpPr/>
            <p:nvPr/>
          </p:nvSpPr>
          <p:spPr>
            <a:xfrm flipV="1">
              <a:off x="9866036" y="4038919"/>
              <a:ext cx="2325964" cy="2819081"/>
            </a:xfrm>
            <a:custGeom>
              <a:avLst/>
              <a:gdLst>
                <a:gd name="connsiteX0" fmla="*/ 2031722 w 2325964"/>
                <a:gd name="connsiteY0" fmla="*/ 1172682 h 2819081"/>
                <a:gd name="connsiteX1" fmla="*/ 1913088 w 2325964"/>
                <a:gd name="connsiteY1" fmla="*/ 1160398 h 2819081"/>
                <a:gd name="connsiteX2" fmla="*/ 1635313 w 2325964"/>
                <a:gd name="connsiteY2" fmla="*/ 1058549 h 2819081"/>
                <a:gd name="connsiteX3" fmla="*/ 1598272 w 2325964"/>
                <a:gd name="connsiteY3" fmla="*/ 521623 h 2819081"/>
                <a:gd name="connsiteX4" fmla="*/ 1996367 w 2325964"/>
                <a:gd name="connsiteY4" fmla="*/ 364213 h 2819081"/>
                <a:gd name="connsiteX5" fmla="*/ 2292720 w 2325964"/>
                <a:gd name="connsiteY5" fmla="*/ 660513 h 2819081"/>
                <a:gd name="connsiteX6" fmla="*/ 2070440 w 2325964"/>
                <a:gd name="connsiteY6" fmla="*/ 1169658 h 2819081"/>
                <a:gd name="connsiteX7" fmla="*/ 2031722 w 2325964"/>
                <a:gd name="connsiteY7" fmla="*/ 1172682 h 2819081"/>
                <a:gd name="connsiteX8" fmla="*/ 771040 w 2325964"/>
                <a:gd name="connsiteY8" fmla="*/ 1848569 h 2819081"/>
                <a:gd name="connsiteX9" fmla="*/ 718759 w 2325964"/>
                <a:gd name="connsiteY9" fmla="*/ 1826953 h 2819081"/>
                <a:gd name="connsiteX10" fmla="*/ 413315 w 2325964"/>
                <a:gd name="connsiteY10" fmla="*/ 725325 h 2819081"/>
                <a:gd name="connsiteX11" fmla="*/ 1283573 w 2325964"/>
                <a:gd name="connsiteY11" fmla="*/ 808604 h 2819081"/>
                <a:gd name="connsiteX12" fmla="*/ 1422404 w 2325964"/>
                <a:gd name="connsiteY12" fmla="*/ 1317808 h 2819081"/>
                <a:gd name="connsiteX13" fmla="*/ 931721 w 2325964"/>
                <a:gd name="connsiteY13" fmla="*/ 1725158 h 2819081"/>
                <a:gd name="connsiteX14" fmla="*/ 771040 w 2325964"/>
                <a:gd name="connsiteY14" fmla="*/ 1848569 h 2819081"/>
                <a:gd name="connsiteX15" fmla="*/ 385534 w 2325964"/>
                <a:gd name="connsiteY15" fmla="*/ 2012139 h 2819081"/>
                <a:gd name="connsiteX16" fmla="*/ 181833 w 2325964"/>
                <a:gd name="connsiteY16" fmla="*/ 1558492 h 2819081"/>
                <a:gd name="connsiteX17" fmla="*/ 413315 w 2325964"/>
                <a:gd name="connsiteY17" fmla="*/ 2012139 h 2819081"/>
                <a:gd name="connsiteX18" fmla="*/ 385534 w 2325964"/>
                <a:gd name="connsiteY18" fmla="*/ 2012139 h 2819081"/>
                <a:gd name="connsiteX19" fmla="*/ 1877481 w 2325964"/>
                <a:gd name="connsiteY19" fmla="*/ 2818607 h 2819081"/>
                <a:gd name="connsiteX20" fmla="*/ 2219557 w 2325964"/>
                <a:gd name="connsiteY20" fmla="*/ 2782494 h 2819081"/>
                <a:gd name="connsiteX21" fmla="*/ 2325964 w 2325964"/>
                <a:gd name="connsiteY21" fmla="*/ 2758633 h 2819081"/>
                <a:gd name="connsiteX22" fmla="*/ 2325964 w 2325964"/>
                <a:gd name="connsiteY22" fmla="*/ 2435257 h 2819081"/>
                <a:gd name="connsiteX23" fmla="*/ 2301922 w 2325964"/>
                <a:gd name="connsiteY23" fmla="*/ 2438010 h 2819081"/>
                <a:gd name="connsiteX24" fmla="*/ 2161998 w 2325964"/>
                <a:gd name="connsiteY24" fmla="*/ 2444379 h 2819081"/>
                <a:gd name="connsiteX25" fmla="*/ 1302035 w 2325964"/>
                <a:gd name="connsiteY25" fmla="*/ 2234304 h 2819081"/>
                <a:gd name="connsiteX26" fmla="*/ 1635313 w 2325964"/>
                <a:gd name="connsiteY26" fmla="*/ 1438177 h 2819081"/>
                <a:gd name="connsiteX27" fmla="*/ 2256590 w 2325964"/>
                <a:gd name="connsiteY27" fmla="*/ 1422175 h 2819081"/>
                <a:gd name="connsiteX28" fmla="*/ 2325964 w 2325964"/>
                <a:gd name="connsiteY28" fmla="*/ 1393430 h 2819081"/>
                <a:gd name="connsiteX29" fmla="*/ 2325964 w 2325964"/>
                <a:gd name="connsiteY29" fmla="*/ 315575 h 2819081"/>
                <a:gd name="connsiteX30" fmla="*/ 2268169 w 2325964"/>
                <a:gd name="connsiteY30" fmla="*/ 263731 h 2819081"/>
                <a:gd name="connsiteX31" fmla="*/ 2005628 w 2325964"/>
                <a:gd name="connsiteY31" fmla="*/ 86492 h 2819081"/>
                <a:gd name="connsiteX32" fmla="*/ 2014621 w 2325964"/>
                <a:gd name="connsiteY32" fmla="*/ 0 h 2819081"/>
                <a:gd name="connsiteX33" fmla="*/ 1775865 w 2325964"/>
                <a:gd name="connsiteY33" fmla="*/ 0 h 2819081"/>
                <a:gd name="connsiteX34" fmla="*/ 1811239 w 2325964"/>
                <a:gd name="connsiteY34" fmla="*/ 123586 h 2819081"/>
                <a:gd name="connsiteX35" fmla="*/ 1413144 w 2325964"/>
                <a:gd name="connsiteY35" fmla="*/ 429088 h 2819081"/>
                <a:gd name="connsiteX36" fmla="*/ 1237218 w 2325964"/>
                <a:gd name="connsiteY36" fmla="*/ 567920 h 2819081"/>
                <a:gd name="connsiteX37" fmla="*/ 894738 w 2325964"/>
                <a:gd name="connsiteY37" fmla="*/ 355011 h 2819081"/>
                <a:gd name="connsiteX38" fmla="*/ 589183 w 2325964"/>
                <a:gd name="connsiteY38" fmla="*/ 105013 h 2819081"/>
                <a:gd name="connsiteX39" fmla="*/ 628691 w 2325964"/>
                <a:gd name="connsiteY39" fmla="*/ 7600 h 2819081"/>
                <a:gd name="connsiteX40" fmla="*/ 634355 w 2325964"/>
                <a:gd name="connsiteY40" fmla="*/ 0 h 2819081"/>
                <a:gd name="connsiteX41" fmla="*/ 371833 w 2325964"/>
                <a:gd name="connsiteY41" fmla="*/ 0 h 2819081"/>
                <a:gd name="connsiteX42" fmla="*/ 299668 w 2325964"/>
                <a:gd name="connsiteY42" fmla="*/ 134872 h 2819081"/>
                <a:gd name="connsiteX43" fmla="*/ 126387 w 2325964"/>
                <a:gd name="connsiteY43" fmla="*/ 651252 h 2819081"/>
                <a:gd name="connsiteX44" fmla="*/ 98500 w 2325964"/>
                <a:gd name="connsiteY44" fmla="*/ 660513 h 2819081"/>
                <a:gd name="connsiteX45" fmla="*/ 98500 w 2325964"/>
                <a:gd name="connsiteY45" fmla="*/ 632674 h 2819081"/>
                <a:gd name="connsiteX46" fmla="*/ 295850 w 2325964"/>
                <a:gd name="connsiteY46" fmla="*/ 31789 h 2819081"/>
                <a:gd name="connsiteX47" fmla="*/ 312010 w 2325964"/>
                <a:gd name="connsiteY47" fmla="*/ 0 h 2819081"/>
                <a:gd name="connsiteX48" fmla="*/ 197475 w 2325964"/>
                <a:gd name="connsiteY48" fmla="*/ 0 h 2819081"/>
                <a:gd name="connsiteX49" fmla="*/ 144850 w 2325964"/>
                <a:gd name="connsiteY49" fmla="*/ 114326 h 2819081"/>
                <a:gd name="connsiteX50" fmla="*/ 89240 w 2325964"/>
                <a:gd name="connsiteY50" fmla="*/ 355011 h 2819081"/>
                <a:gd name="connsiteX51" fmla="*/ 24480 w 2325964"/>
                <a:gd name="connsiteY51" fmla="*/ 577180 h 2819081"/>
                <a:gd name="connsiteX52" fmla="*/ 42996 w 2325964"/>
                <a:gd name="connsiteY52" fmla="*/ 1317808 h 2819081"/>
                <a:gd name="connsiteX53" fmla="*/ 172572 w 2325964"/>
                <a:gd name="connsiteY53" fmla="*/ 1762194 h 2819081"/>
                <a:gd name="connsiteX54" fmla="*/ 607703 w 2325964"/>
                <a:gd name="connsiteY54" fmla="*/ 2326954 h 2819081"/>
                <a:gd name="connsiteX55" fmla="*/ 876222 w 2325964"/>
                <a:gd name="connsiteY55" fmla="*/ 2493567 h 2819081"/>
                <a:gd name="connsiteX56" fmla="*/ 1487164 w 2325964"/>
                <a:gd name="connsiteY56" fmla="*/ 2780548 h 2819081"/>
                <a:gd name="connsiteX57" fmla="*/ 1877481 w 2325964"/>
                <a:gd name="connsiteY57" fmla="*/ 2818607 h 2819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325964" h="2819081">
                  <a:moveTo>
                    <a:pt x="2031722" y="1172682"/>
                  </a:moveTo>
                  <a:cubicBezTo>
                    <a:pt x="1985922" y="1171971"/>
                    <a:pt x="1925751" y="1162008"/>
                    <a:pt x="1913088" y="1160398"/>
                  </a:cubicBezTo>
                  <a:cubicBezTo>
                    <a:pt x="1805086" y="1146963"/>
                    <a:pt x="1706336" y="1123588"/>
                    <a:pt x="1635313" y="1058549"/>
                  </a:cubicBezTo>
                  <a:cubicBezTo>
                    <a:pt x="1517932" y="951050"/>
                    <a:pt x="1476832" y="676601"/>
                    <a:pt x="1598272" y="521623"/>
                  </a:cubicBezTo>
                  <a:cubicBezTo>
                    <a:pt x="1665068" y="436539"/>
                    <a:pt x="1854090" y="347276"/>
                    <a:pt x="1996367" y="364213"/>
                  </a:cubicBezTo>
                  <a:cubicBezTo>
                    <a:pt x="2108214" y="377537"/>
                    <a:pt x="2254101" y="516822"/>
                    <a:pt x="2292720" y="660513"/>
                  </a:cubicBezTo>
                  <a:cubicBezTo>
                    <a:pt x="2354318" y="890301"/>
                    <a:pt x="2215033" y="1133186"/>
                    <a:pt x="2070440" y="1169658"/>
                  </a:cubicBezTo>
                  <a:cubicBezTo>
                    <a:pt x="2060659" y="1172129"/>
                    <a:pt x="2046989" y="1172920"/>
                    <a:pt x="2031722" y="1172682"/>
                  </a:cubicBezTo>
                  <a:close/>
                  <a:moveTo>
                    <a:pt x="771040" y="1848569"/>
                  </a:moveTo>
                  <a:cubicBezTo>
                    <a:pt x="753293" y="1850627"/>
                    <a:pt x="735795" y="1844766"/>
                    <a:pt x="718759" y="1826953"/>
                  </a:cubicBezTo>
                  <a:cubicBezTo>
                    <a:pt x="505343" y="1603882"/>
                    <a:pt x="405295" y="1163168"/>
                    <a:pt x="413315" y="725325"/>
                  </a:cubicBezTo>
                  <a:cubicBezTo>
                    <a:pt x="722822" y="696700"/>
                    <a:pt x="1016859" y="763548"/>
                    <a:pt x="1283573" y="808604"/>
                  </a:cubicBezTo>
                  <a:cubicBezTo>
                    <a:pt x="1304352" y="1003779"/>
                    <a:pt x="1350364" y="1173837"/>
                    <a:pt x="1422404" y="1317808"/>
                  </a:cubicBezTo>
                  <a:cubicBezTo>
                    <a:pt x="1301413" y="1456582"/>
                    <a:pt x="1093136" y="1601681"/>
                    <a:pt x="931721" y="1725158"/>
                  </a:cubicBezTo>
                  <a:cubicBezTo>
                    <a:pt x="879764" y="1764962"/>
                    <a:pt x="824281" y="1842398"/>
                    <a:pt x="771040" y="1848569"/>
                  </a:cubicBezTo>
                  <a:close/>
                  <a:moveTo>
                    <a:pt x="385534" y="2012139"/>
                  </a:moveTo>
                  <a:cubicBezTo>
                    <a:pt x="302259" y="1891597"/>
                    <a:pt x="172630" y="1704495"/>
                    <a:pt x="181833" y="1558492"/>
                  </a:cubicBezTo>
                  <a:cubicBezTo>
                    <a:pt x="239817" y="1728830"/>
                    <a:pt x="345506" y="1851569"/>
                    <a:pt x="413315" y="2012139"/>
                  </a:cubicBezTo>
                  <a:cubicBezTo>
                    <a:pt x="404055" y="2012139"/>
                    <a:pt x="394852" y="2012139"/>
                    <a:pt x="385534" y="2012139"/>
                  </a:cubicBezTo>
                  <a:close/>
                  <a:moveTo>
                    <a:pt x="1877481" y="2818607"/>
                  </a:moveTo>
                  <a:cubicBezTo>
                    <a:pt x="1991100" y="2816062"/>
                    <a:pt x="2106909" y="2803371"/>
                    <a:pt x="2219557" y="2782494"/>
                  </a:cubicBezTo>
                  <a:lnTo>
                    <a:pt x="2325964" y="2758633"/>
                  </a:lnTo>
                  <a:lnTo>
                    <a:pt x="2325964" y="2435257"/>
                  </a:lnTo>
                  <a:lnTo>
                    <a:pt x="2301922" y="2438010"/>
                  </a:lnTo>
                  <a:cubicBezTo>
                    <a:pt x="2255922" y="2441962"/>
                    <a:pt x="2209112" y="2444046"/>
                    <a:pt x="2161998" y="2444379"/>
                  </a:cubicBezTo>
                  <a:cubicBezTo>
                    <a:pt x="1832201" y="2446708"/>
                    <a:pt x="1487537" y="2363242"/>
                    <a:pt x="1302035" y="2234304"/>
                  </a:cubicBezTo>
                  <a:cubicBezTo>
                    <a:pt x="1375037" y="1930780"/>
                    <a:pt x="1505626" y="1684961"/>
                    <a:pt x="1635313" y="1438177"/>
                  </a:cubicBezTo>
                  <a:cubicBezTo>
                    <a:pt x="1832523" y="1500820"/>
                    <a:pt x="2076204" y="1486043"/>
                    <a:pt x="2256590" y="1422175"/>
                  </a:cubicBezTo>
                  <a:lnTo>
                    <a:pt x="2325964" y="1393430"/>
                  </a:lnTo>
                  <a:lnTo>
                    <a:pt x="2325964" y="315575"/>
                  </a:lnTo>
                  <a:lnTo>
                    <a:pt x="2268169" y="263731"/>
                  </a:lnTo>
                  <a:cubicBezTo>
                    <a:pt x="2187044" y="198280"/>
                    <a:pt x="2098643" y="140100"/>
                    <a:pt x="2005628" y="86492"/>
                  </a:cubicBezTo>
                  <a:lnTo>
                    <a:pt x="2014621" y="0"/>
                  </a:lnTo>
                  <a:lnTo>
                    <a:pt x="1775865" y="0"/>
                  </a:lnTo>
                  <a:lnTo>
                    <a:pt x="1811239" y="123586"/>
                  </a:lnTo>
                  <a:cubicBezTo>
                    <a:pt x="1704136" y="202233"/>
                    <a:pt x="1519403" y="305780"/>
                    <a:pt x="1413144" y="429088"/>
                  </a:cubicBezTo>
                  <a:cubicBezTo>
                    <a:pt x="1362109" y="488254"/>
                    <a:pt x="1324166" y="619862"/>
                    <a:pt x="1237218" y="567920"/>
                  </a:cubicBezTo>
                  <a:cubicBezTo>
                    <a:pt x="1132036" y="505023"/>
                    <a:pt x="1021660" y="436201"/>
                    <a:pt x="894738" y="355011"/>
                  </a:cubicBezTo>
                  <a:cubicBezTo>
                    <a:pt x="808302" y="299739"/>
                    <a:pt x="596861" y="191279"/>
                    <a:pt x="589183" y="105013"/>
                  </a:cubicBezTo>
                  <a:cubicBezTo>
                    <a:pt x="586587" y="75936"/>
                    <a:pt x="604964" y="41736"/>
                    <a:pt x="628691" y="7600"/>
                  </a:cubicBezTo>
                  <a:lnTo>
                    <a:pt x="634355" y="0"/>
                  </a:lnTo>
                  <a:lnTo>
                    <a:pt x="371833" y="0"/>
                  </a:lnTo>
                  <a:lnTo>
                    <a:pt x="299668" y="134872"/>
                  </a:lnTo>
                  <a:cubicBezTo>
                    <a:pt x="223738" y="288842"/>
                    <a:pt x="159474" y="454463"/>
                    <a:pt x="126387" y="651252"/>
                  </a:cubicBezTo>
                  <a:cubicBezTo>
                    <a:pt x="114477" y="651706"/>
                    <a:pt x="113459" y="663109"/>
                    <a:pt x="98500" y="660513"/>
                  </a:cubicBezTo>
                  <a:cubicBezTo>
                    <a:pt x="98500" y="651252"/>
                    <a:pt x="98500" y="641934"/>
                    <a:pt x="98500" y="632674"/>
                  </a:cubicBezTo>
                  <a:cubicBezTo>
                    <a:pt x="133389" y="425910"/>
                    <a:pt x="208899" y="212030"/>
                    <a:pt x="295850" y="31789"/>
                  </a:cubicBezTo>
                  <a:lnTo>
                    <a:pt x="312010" y="0"/>
                  </a:lnTo>
                  <a:lnTo>
                    <a:pt x="197475" y="0"/>
                  </a:lnTo>
                  <a:lnTo>
                    <a:pt x="144850" y="114326"/>
                  </a:lnTo>
                  <a:cubicBezTo>
                    <a:pt x="117073" y="187101"/>
                    <a:pt x="106400" y="274786"/>
                    <a:pt x="89240" y="355011"/>
                  </a:cubicBezTo>
                  <a:cubicBezTo>
                    <a:pt x="72866" y="431911"/>
                    <a:pt x="38088" y="505308"/>
                    <a:pt x="24480" y="577180"/>
                  </a:cubicBezTo>
                  <a:cubicBezTo>
                    <a:pt x="-24301" y="834460"/>
                    <a:pt x="9348" y="1099195"/>
                    <a:pt x="42996" y="1317808"/>
                  </a:cubicBezTo>
                  <a:cubicBezTo>
                    <a:pt x="66034" y="1467593"/>
                    <a:pt x="109903" y="1633187"/>
                    <a:pt x="172572" y="1762194"/>
                  </a:cubicBezTo>
                  <a:cubicBezTo>
                    <a:pt x="267931" y="1958276"/>
                    <a:pt x="434996" y="2185749"/>
                    <a:pt x="607703" y="2326954"/>
                  </a:cubicBezTo>
                  <a:cubicBezTo>
                    <a:pt x="684884" y="2390020"/>
                    <a:pt x="790458" y="2432364"/>
                    <a:pt x="876222" y="2493567"/>
                  </a:cubicBezTo>
                  <a:cubicBezTo>
                    <a:pt x="1046613" y="2615176"/>
                    <a:pt x="1267031" y="2726743"/>
                    <a:pt x="1487164" y="2780548"/>
                  </a:cubicBezTo>
                  <a:cubicBezTo>
                    <a:pt x="1607950" y="2810104"/>
                    <a:pt x="1741139" y="2821661"/>
                    <a:pt x="1877481" y="2818607"/>
                  </a:cubicBezTo>
                  <a:close/>
                </a:path>
              </a:pathLst>
            </a:custGeom>
            <a:solidFill>
              <a:srgbClr val="FFFFFF"/>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grpSp>
      <p:sp>
        <p:nvSpPr>
          <p:cNvPr id="3" name="Title 2">
            <a:extLst>
              <a:ext uri="{FF2B5EF4-FFF2-40B4-BE49-F238E27FC236}">
                <a16:creationId xmlns:a16="http://schemas.microsoft.com/office/drawing/2014/main" id="{DF3592AE-2DC4-D67E-2547-72C7B5533015}"/>
              </a:ext>
            </a:extLst>
          </p:cNvPr>
          <p:cNvSpPr>
            <a:spLocks noGrp="1"/>
          </p:cNvSpPr>
          <p:nvPr>
            <p:ph type="title"/>
          </p:nvPr>
        </p:nvSpPr>
        <p:spPr>
          <a:xfrm>
            <a:off x="2597884" y="251474"/>
            <a:ext cx="3676549" cy="440700"/>
          </a:xfrm>
        </p:spPr>
        <p:txBody>
          <a:bodyPr/>
          <a:lstStyle/>
          <a:p>
            <a:r>
              <a:rPr lang="en-US" sz="4400" b="1" spc="300" dirty="0">
                <a:effectLst>
                  <a:outerShdw blurRad="38100" dist="38100" dir="2700000" algn="tl">
                    <a:srgbClr val="000000">
                      <a:alpha val="43137"/>
                    </a:srgbClr>
                  </a:outerShdw>
                </a:effectLst>
                <a:latin typeface="Gill Sans MT" panose="020B0502020104020203" pitchFamily="34" charset="0"/>
              </a:rPr>
              <a:t>WELCOME</a:t>
            </a:r>
            <a:endParaRPr lang="en-IN" sz="4400" b="1" spc="300" dirty="0">
              <a:effectLst>
                <a:outerShdw blurRad="38100" dist="38100" dir="2700000" algn="tl">
                  <a:srgbClr val="000000">
                    <a:alpha val="43137"/>
                  </a:srgbClr>
                </a:outerShdw>
              </a:effectLst>
              <a:latin typeface="Gill Sans MT" panose="020B0502020104020203" pitchFamily="34" charset="0"/>
            </a:endParaRPr>
          </a:p>
        </p:txBody>
      </p:sp>
      <p:sp>
        <p:nvSpPr>
          <p:cNvPr id="5" name="Title 2">
            <a:extLst>
              <a:ext uri="{FF2B5EF4-FFF2-40B4-BE49-F238E27FC236}">
                <a16:creationId xmlns:a16="http://schemas.microsoft.com/office/drawing/2014/main" id="{0A7D98CF-50C1-19C5-EE53-CF44BD012CFF}"/>
              </a:ext>
            </a:extLst>
          </p:cNvPr>
          <p:cNvSpPr txBox="1">
            <a:spLocks/>
          </p:cNvSpPr>
          <p:nvPr/>
        </p:nvSpPr>
        <p:spPr>
          <a:xfrm>
            <a:off x="1486479" y="363479"/>
            <a:ext cx="5899361" cy="2083143"/>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800" b="1" spc="300" dirty="0">
                <a:effectLst>
                  <a:outerShdw blurRad="38100" dist="38100" dir="2700000" algn="tl">
                    <a:srgbClr val="000000">
                      <a:alpha val="43137"/>
                    </a:srgbClr>
                  </a:outerShdw>
                </a:effectLst>
                <a:latin typeface="Agency FB" panose="020B0503020202020204" pitchFamily="34" charset="0"/>
              </a:rPr>
              <a:t>KIPM COLLEGE OF ENGINEERING AND TECHNOLOGY</a:t>
            </a:r>
            <a:endParaRPr lang="en-IN" sz="2800" b="1" spc="300" dirty="0">
              <a:effectLst>
                <a:outerShdw blurRad="38100" dist="38100" dir="2700000" algn="tl">
                  <a:srgbClr val="000000">
                    <a:alpha val="43137"/>
                  </a:srgbClr>
                </a:outerShdw>
              </a:effectLst>
              <a:latin typeface="Agency FB" panose="020B0503020202020204" pitchFamily="34" charset="0"/>
            </a:endParaRPr>
          </a:p>
        </p:txBody>
      </p:sp>
      <p:sp>
        <p:nvSpPr>
          <p:cNvPr id="7" name="Title 2">
            <a:extLst>
              <a:ext uri="{FF2B5EF4-FFF2-40B4-BE49-F238E27FC236}">
                <a16:creationId xmlns:a16="http://schemas.microsoft.com/office/drawing/2014/main" id="{79E0A99E-1338-D91A-72EF-0C6F10AA6758}"/>
              </a:ext>
            </a:extLst>
          </p:cNvPr>
          <p:cNvSpPr txBox="1">
            <a:spLocks/>
          </p:cNvSpPr>
          <p:nvPr/>
        </p:nvSpPr>
        <p:spPr>
          <a:xfrm>
            <a:off x="3207483" y="1784641"/>
            <a:ext cx="2457350"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600" b="1" spc="300" dirty="0">
                <a:effectLst>
                  <a:outerShdw blurRad="38100" dist="38100" dir="2700000" algn="tl">
                    <a:srgbClr val="000000">
                      <a:alpha val="43137"/>
                    </a:srgbClr>
                  </a:outerShdw>
                </a:effectLst>
                <a:latin typeface="Agency FB" panose="020B0503020202020204" pitchFamily="34" charset="0"/>
              </a:rPr>
              <a:t>GIDA GORAKHPUR</a:t>
            </a:r>
            <a:endParaRPr lang="en-IN" sz="1600" b="1" spc="300" dirty="0">
              <a:effectLst>
                <a:outerShdw blurRad="38100" dist="38100" dir="2700000" algn="tl">
                  <a:srgbClr val="000000">
                    <a:alpha val="43137"/>
                  </a:srgbClr>
                </a:outerShdw>
              </a:effectLst>
              <a:latin typeface="Agency FB" panose="020B0503020202020204" pitchFamily="34" charset="0"/>
            </a:endParaRPr>
          </a:p>
        </p:txBody>
      </p:sp>
      <p:sp>
        <p:nvSpPr>
          <p:cNvPr id="9" name="Title 2">
            <a:extLst>
              <a:ext uri="{FF2B5EF4-FFF2-40B4-BE49-F238E27FC236}">
                <a16:creationId xmlns:a16="http://schemas.microsoft.com/office/drawing/2014/main" id="{506FD3A6-BFFA-4EC3-EA2F-2BA7996F6476}"/>
              </a:ext>
            </a:extLst>
          </p:cNvPr>
          <p:cNvSpPr txBox="1">
            <a:spLocks/>
          </p:cNvSpPr>
          <p:nvPr/>
        </p:nvSpPr>
        <p:spPr>
          <a:xfrm>
            <a:off x="3196316" y="2360896"/>
            <a:ext cx="2457350"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800" b="1" spc="300" dirty="0">
                <a:effectLst>
                  <a:outerShdw blurRad="38100" dist="38100" dir="2700000" algn="tl">
                    <a:srgbClr val="000000">
                      <a:alpha val="43137"/>
                    </a:srgbClr>
                  </a:outerShdw>
                </a:effectLst>
                <a:latin typeface="Agency FB" panose="020B0503020202020204" pitchFamily="34" charset="0"/>
              </a:rPr>
              <a:t>MINI PROJECT</a:t>
            </a:r>
            <a:endParaRPr lang="en-IN" sz="2800" b="1" spc="300" dirty="0">
              <a:effectLst>
                <a:outerShdw blurRad="38100" dist="38100" dir="2700000" algn="tl">
                  <a:srgbClr val="000000">
                    <a:alpha val="43137"/>
                  </a:srgbClr>
                </a:outerShdw>
              </a:effectLst>
              <a:latin typeface="Agency FB" panose="020B0503020202020204" pitchFamily="34" charset="0"/>
            </a:endParaRPr>
          </a:p>
        </p:txBody>
      </p:sp>
      <p:sp>
        <p:nvSpPr>
          <p:cNvPr id="10" name="Title 2">
            <a:extLst>
              <a:ext uri="{FF2B5EF4-FFF2-40B4-BE49-F238E27FC236}">
                <a16:creationId xmlns:a16="http://schemas.microsoft.com/office/drawing/2014/main" id="{8B7D2054-8144-BA89-A2A8-81418ADA9C16}"/>
              </a:ext>
            </a:extLst>
          </p:cNvPr>
          <p:cNvSpPr txBox="1">
            <a:spLocks/>
          </p:cNvSpPr>
          <p:nvPr/>
        </p:nvSpPr>
        <p:spPr>
          <a:xfrm>
            <a:off x="110780" y="3192647"/>
            <a:ext cx="2416829"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800" b="1" dirty="0">
                <a:effectLst>
                  <a:outerShdw blurRad="38100" dist="38100" dir="2700000" algn="tl">
                    <a:srgbClr val="000000">
                      <a:alpha val="43137"/>
                    </a:srgbClr>
                  </a:outerShdw>
                </a:effectLst>
                <a:latin typeface="Bell MT" panose="02020503060305020303" pitchFamily="18" charset="0"/>
              </a:rPr>
              <a:t>SUBMITTED TO :-</a:t>
            </a:r>
            <a:endParaRPr lang="en-IN" sz="1800" b="1" dirty="0">
              <a:effectLst>
                <a:outerShdw blurRad="38100" dist="38100" dir="2700000" algn="tl">
                  <a:srgbClr val="000000">
                    <a:alpha val="43137"/>
                  </a:srgbClr>
                </a:outerShdw>
              </a:effectLst>
              <a:latin typeface="Bell MT" panose="02020503060305020303" pitchFamily="18" charset="0"/>
            </a:endParaRPr>
          </a:p>
        </p:txBody>
      </p:sp>
      <p:sp>
        <p:nvSpPr>
          <p:cNvPr id="13" name="Title 2">
            <a:extLst>
              <a:ext uri="{FF2B5EF4-FFF2-40B4-BE49-F238E27FC236}">
                <a16:creationId xmlns:a16="http://schemas.microsoft.com/office/drawing/2014/main" id="{B6290D1C-0E93-9AE4-0A33-C376D4566B82}"/>
              </a:ext>
            </a:extLst>
          </p:cNvPr>
          <p:cNvSpPr txBox="1">
            <a:spLocks/>
          </p:cNvSpPr>
          <p:nvPr/>
        </p:nvSpPr>
        <p:spPr>
          <a:xfrm>
            <a:off x="110780" y="3594943"/>
            <a:ext cx="2788537"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800" b="1" dirty="0">
                <a:effectLst>
                  <a:outerShdw blurRad="38100" dist="38100" dir="2700000" algn="tl">
                    <a:srgbClr val="000000">
                      <a:alpha val="43137"/>
                    </a:srgbClr>
                  </a:outerShdw>
                </a:effectLst>
                <a:latin typeface="Bell MT" panose="02020503060305020303" pitchFamily="18" charset="0"/>
              </a:rPr>
              <a:t>MR. VIVEK PATEL</a:t>
            </a:r>
            <a:endParaRPr lang="en-IN" sz="1800" b="1" dirty="0">
              <a:effectLst>
                <a:outerShdw blurRad="38100" dist="38100" dir="2700000" algn="tl">
                  <a:srgbClr val="000000">
                    <a:alpha val="43137"/>
                  </a:srgbClr>
                </a:outerShdw>
              </a:effectLst>
              <a:latin typeface="Bell MT" panose="02020503060305020303" pitchFamily="18" charset="0"/>
            </a:endParaRPr>
          </a:p>
        </p:txBody>
      </p:sp>
      <p:sp>
        <p:nvSpPr>
          <p:cNvPr id="24" name="Title 2">
            <a:extLst>
              <a:ext uri="{FF2B5EF4-FFF2-40B4-BE49-F238E27FC236}">
                <a16:creationId xmlns:a16="http://schemas.microsoft.com/office/drawing/2014/main" id="{ABC47931-41BA-FEA4-82A4-CB39F7EDC3A9}"/>
              </a:ext>
            </a:extLst>
          </p:cNvPr>
          <p:cNvSpPr txBox="1">
            <a:spLocks/>
          </p:cNvSpPr>
          <p:nvPr/>
        </p:nvSpPr>
        <p:spPr>
          <a:xfrm>
            <a:off x="6616391" y="2917228"/>
            <a:ext cx="2416829"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rPr>
              <a:t>SUBMITTED BY :-</a:t>
            </a:r>
            <a:endParaRPr lang="en-IN"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endParaRPr>
          </a:p>
        </p:txBody>
      </p:sp>
      <p:sp>
        <p:nvSpPr>
          <p:cNvPr id="25" name="Title 2">
            <a:extLst>
              <a:ext uri="{FF2B5EF4-FFF2-40B4-BE49-F238E27FC236}">
                <a16:creationId xmlns:a16="http://schemas.microsoft.com/office/drawing/2014/main" id="{0988E248-C2ED-8752-A5B8-FF6E8F92F54E}"/>
              </a:ext>
            </a:extLst>
          </p:cNvPr>
          <p:cNvSpPr txBox="1">
            <a:spLocks/>
          </p:cNvSpPr>
          <p:nvPr/>
        </p:nvSpPr>
        <p:spPr>
          <a:xfrm>
            <a:off x="6703852" y="3779747"/>
            <a:ext cx="2788537"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l"/>
            <a:r>
              <a:rPr lang="en-US"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rPr>
              <a:t>SAKET KUMAR</a:t>
            </a:r>
          </a:p>
          <a:p>
            <a:pPr algn="l"/>
            <a:r>
              <a:rPr lang="en-US"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rPr>
              <a:t>SHIVAM GUPTA</a:t>
            </a:r>
          </a:p>
          <a:p>
            <a:pPr algn="l"/>
            <a:r>
              <a:rPr lang="en-US"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rPr>
              <a:t>SIDHARTH SINGH</a:t>
            </a:r>
          </a:p>
          <a:p>
            <a:pPr algn="l"/>
            <a:r>
              <a:rPr lang="en-US"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rPr>
              <a:t>SRI HARI</a:t>
            </a:r>
            <a:endParaRPr lang="en-IN" sz="1800" b="1" dirty="0">
              <a:solidFill>
                <a:schemeClr val="bg2">
                  <a:lumMod val="50000"/>
                </a:schemeClr>
              </a:solidFill>
              <a:effectLst>
                <a:outerShdw blurRad="38100" dist="38100" dir="2700000" algn="tl">
                  <a:srgbClr val="000000">
                    <a:alpha val="43137"/>
                  </a:srgbClr>
                </a:outerShdw>
              </a:effectLst>
              <a:latin typeface="Bell MT" panose="02020503060305020303" pitchFamily="18" charset="0"/>
            </a:endParaRPr>
          </a:p>
        </p:txBody>
      </p:sp>
      <p:sp>
        <p:nvSpPr>
          <p:cNvPr id="2" name="Title 2">
            <a:extLst>
              <a:ext uri="{FF2B5EF4-FFF2-40B4-BE49-F238E27FC236}">
                <a16:creationId xmlns:a16="http://schemas.microsoft.com/office/drawing/2014/main" id="{BCDBEC25-232F-92E8-FB6C-E87A53A4261F}"/>
              </a:ext>
            </a:extLst>
          </p:cNvPr>
          <p:cNvSpPr txBox="1">
            <a:spLocks/>
          </p:cNvSpPr>
          <p:nvPr/>
        </p:nvSpPr>
        <p:spPr>
          <a:xfrm>
            <a:off x="3142603" y="2812023"/>
            <a:ext cx="2457350" cy="421707"/>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1600" b="1" spc="300" dirty="0">
                <a:effectLst>
                  <a:outerShdw blurRad="38100" dist="38100" dir="2700000" algn="tl">
                    <a:srgbClr val="000000">
                      <a:alpha val="43137"/>
                    </a:srgbClr>
                  </a:outerShdw>
                </a:effectLst>
                <a:latin typeface="Agency FB" panose="020B0503020202020204" pitchFamily="34" charset="0"/>
              </a:rPr>
              <a:t>Movie Website</a:t>
            </a:r>
            <a:endParaRPr lang="en-IN" sz="1600" b="1" spc="300" dirty="0">
              <a:effectLst>
                <a:outerShdw blurRad="38100" dist="38100" dir="2700000" algn="tl">
                  <a:srgbClr val="000000">
                    <a:alpha val="43137"/>
                  </a:srgbClr>
                </a:outerShdw>
              </a:effectLst>
              <a:latin typeface="Agency FB" panose="020B0503020202020204" pitchFamily="34" charset="0"/>
            </a:endParaRPr>
          </a:p>
        </p:txBody>
      </p:sp>
    </p:spTree>
    <p:extLst>
      <p:ext uri="{BB962C8B-B14F-4D97-AF65-F5344CB8AC3E}">
        <p14:creationId xmlns:p14="http://schemas.microsoft.com/office/powerpoint/2010/main" val="26372461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5"/>
          <p:cNvSpPr txBox="1">
            <a:spLocks noGrp="1"/>
          </p:cNvSpPr>
          <p:nvPr>
            <p:ph type="title"/>
          </p:nvPr>
        </p:nvSpPr>
        <p:spPr>
          <a:xfrm>
            <a:off x="58359" y="260276"/>
            <a:ext cx="3524899" cy="7903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400" b="1" spc="300" dirty="0">
                <a:effectLst>
                  <a:outerShdw blurRad="38100" dist="38100" dir="2700000" algn="tl">
                    <a:srgbClr val="000000">
                      <a:alpha val="43137"/>
                    </a:srgbClr>
                  </a:outerShdw>
                </a:effectLst>
                <a:ea typeface="Calibri" panose="020F0502020204030204" pitchFamily="34" charset="0"/>
                <a:cs typeface="Calibri" panose="020F0502020204030204" pitchFamily="34" charset="0"/>
              </a:rPr>
              <a:t>TOPIC</a:t>
            </a:r>
            <a:r>
              <a:rPr lang="en-US" sz="5400" b="1" spc="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 :-</a:t>
            </a:r>
            <a:endParaRPr sz="5400" b="1" spc="3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4" name="Google Shape;444;p35">
            <a:extLst>
              <a:ext uri="{FF2B5EF4-FFF2-40B4-BE49-F238E27FC236}">
                <a16:creationId xmlns:a16="http://schemas.microsoft.com/office/drawing/2014/main" id="{5377302A-0D39-B03E-9E28-25E48840A15A}"/>
              </a:ext>
            </a:extLst>
          </p:cNvPr>
          <p:cNvSpPr txBox="1">
            <a:spLocks/>
          </p:cNvSpPr>
          <p:nvPr/>
        </p:nvSpPr>
        <p:spPr>
          <a:xfrm>
            <a:off x="186997" y="994767"/>
            <a:ext cx="3353913" cy="790353"/>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400" b="1" spc="300" dirty="0">
                <a:effectLst>
                  <a:outerShdw blurRad="38100" dist="38100" dir="2700000" algn="tl">
                    <a:srgbClr val="000000">
                      <a:alpha val="43137"/>
                    </a:srgbClr>
                  </a:outerShdw>
                </a:effectLst>
                <a:latin typeface="Nirmala UI Semilight" panose="020B0402040204020203" pitchFamily="34" charset="0"/>
                <a:ea typeface="Nirmala UI Semilight" panose="020B0402040204020203" pitchFamily="34" charset="0"/>
                <a:cs typeface="Nirmala UI Semilight" panose="020B0402040204020203" pitchFamily="34" charset="0"/>
              </a:rPr>
              <a:t>MOVIE WEBSITE</a:t>
            </a:r>
          </a:p>
        </p:txBody>
      </p:sp>
      <p:grpSp>
        <p:nvGrpSpPr>
          <p:cNvPr id="8" name="Group 7">
            <a:extLst>
              <a:ext uri="{FF2B5EF4-FFF2-40B4-BE49-F238E27FC236}">
                <a16:creationId xmlns:a16="http://schemas.microsoft.com/office/drawing/2014/main" id="{D0C70B47-D1D7-E9A5-6AB1-ED022AA1AE5E}"/>
              </a:ext>
            </a:extLst>
          </p:cNvPr>
          <p:cNvGrpSpPr/>
          <p:nvPr/>
        </p:nvGrpSpPr>
        <p:grpSpPr>
          <a:xfrm>
            <a:off x="2259979" y="2041493"/>
            <a:ext cx="5218772" cy="1959100"/>
            <a:chOff x="2450056" y="2248141"/>
            <a:chExt cx="3967620" cy="1329624"/>
          </a:xfrm>
        </p:grpSpPr>
        <p:sp>
          <p:nvSpPr>
            <p:cNvPr id="5" name="Google Shape;438;p34">
              <a:extLst>
                <a:ext uri="{FF2B5EF4-FFF2-40B4-BE49-F238E27FC236}">
                  <a16:creationId xmlns:a16="http://schemas.microsoft.com/office/drawing/2014/main" id="{ED9D6509-2816-EEF5-F348-C3E48F45B848}"/>
                </a:ext>
              </a:extLst>
            </p:cNvPr>
            <p:cNvSpPr txBox="1">
              <a:spLocks/>
            </p:cNvSpPr>
            <p:nvPr/>
          </p:nvSpPr>
          <p:spPr>
            <a:xfrm>
              <a:off x="2450056" y="2248141"/>
              <a:ext cx="1947680" cy="1155626"/>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IN" sz="6600" b="1" dirty="0">
                  <a:effectLst>
                    <a:outerShdw blurRad="38100" dist="38100" dir="2700000" algn="tl">
                      <a:srgbClr val="000000">
                        <a:alpha val="43137"/>
                      </a:srgbClr>
                    </a:outerShdw>
                  </a:effectLst>
                  <a:latin typeface="Garamond" panose="02020404030301010803" pitchFamily="18" charset="0"/>
                </a:rPr>
                <a:t>SSS</a:t>
              </a:r>
            </a:p>
          </p:txBody>
        </p:sp>
        <p:sp>
          <p:nvSpPr>
            <p:cNvPr id="6" name="Google Shape;439;p34">
              <a:extLst>
                <a:ext uri="{FF2B5EF4-FFF2-40B4-BE49-F238E27FC236}">
                  <a16:creationId xmlns:a16="http://schemas.microsoft.com/office/drawing/2014/main" id="{D07C483E-34D3-DA5D-9C53-4B1315DE5556}"/>
                </a:ext>
              </a:extLst>
            </p:cNvPr>
            <p:cNvSpPr txBox="1">
              <a:spLocks/>
            </p:cNvSpPr>
            <p:nvPr/>
          </p:nvSpPr>
          <p:spPr>
            <a:xfrm>
              <a:off x="2450056" y="3168265"/>
              <a:ext cx="3967620" cy="409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accent1"/>
                </a:buClr>
                <a:buSzPts val="1200"/>
                <a:buFont typeface="Comic Neue"/>
                <a:buAutoNum type="arabicPeriod"/>
                <a:defRPr sz="1200" b="0" i="0" u="none" strike="noStrike" cap="none">
                  <a:solidFill>
                    <a:schemeClr val="lt1"/>
                  </a:solidFill>
                  <a:latin typeface="Comic Neue"/>
                  <a:ea typeface="Comic Neue"/>
                  <a:cs typeface="Comic Neue"/>
                  <a:sym typeface="Comic Neue"/>
                </a:defRPr>
              </a:lvl1pPr>
              <a:lvl2pPr marL="914400" marR="0" lvl="1" indent="-317500" algn="l" rtl="0">
                <a:lnSpc>
                  <a:spcPct val="115000"/>
                </a:lnSpc>
                <a:spcBef>
                  <a:spcPts val="0"/>
                </a:spcBef>
                <a:spcAft>
                  <a:spcPts val="0"/>
                </a:spcAft>
                <a:buClr>
                  <a:schemeClr val="lt1"/>
                </a:buClr>
                <a:buSzPts val="1400"/>
                <a:buFont typeface="Comic Neue"/>
                <a:buAutoNum type="alphaLcPeriod"/>
                <a:defRPr sz="1400" b="0" i="0" u="none" strike="noStrike" cap="none">
                  <a:solidFill>
                    <a:schemeClr val="lt1"/>
                  </a:solidFill>
                  <a:latin typeface="Comic Neue"/>
                  <a:ea typeface="Comic Neue"/>
                  <a:cs typeface="Comic Neue"/>
                  <a:sym typeface="Comic Neue"/>
                </a:defRPr>
              </a:lvl2pPr>
              <a:lvl3pPr marL="1371600" marR="0" lvl="2" indent="-317500" algn="l" rtl="0">
                <a:lnSpc>
                  <a:spcPct val="115000"/>
                </a:lnSpc>
                <a:spcBef>
                  <a:spcPts val="0"/>
                </a:spcBef>
                <a:spcAft>
                  <a:spcPts val="0"/>
                </a:spcAft>
                <a:buClr>
                  <a:schemeClr val="lt1"/>
                </a:buClr>
                <a:buSzPts val="1400"/>
                <a:buFont typeface="Comic Neue"/>
                <a:buAutoNum type="romanLcPeriod"/>
                <a:defRPr sz="1400" b="0" i="0" u="none" strike="noStrike" cap="none">
                  <a:solidFill>
                    <a:schemeClr val="lt1"/>
                  </a:solidFill>
                  <a:latin typeface="Comic Neue"/>
                  <a:ea typeface="Comic Neue"/>
                  <a:cs typeface="Comic Neue"/>
                  <a:sym typeface="Comic Neue"/>
                </a:defRPr>
              </a:lvl3pPr>
              <a:lvl4pPr marL="1828800" marR="0" lvl="3" indent="-317500" algn="l" rtl="0">
                <a:lnSpc>
                  <a:spcPct val="115000"/>
                </a:lnSpc>
                <a:spcBef>
                  <a:spcPts val="0"/>
                </a:spcBef>
                <a:spcAft>
                  <a:spcPts val="0"/>
                </a:spcAft>
                <a:buClr>
                  <a:schemeClr val="lt1"/>
                </a:buClr>
                <a:buSzPts val="1400"/>
                <a:buFont typeface="Comic Neue"/>
                <a:buAutoNum type="arabicPeriod"/>
                <a:defRPr sz="1400" b="0" i="0" u="none" strike="noStrike" cap="none">
                  <a:solidFill>
                    <a:schemeClr val="lt1"/>
                  </a:solidFill>
                  <a:latin typeface="Comic Neue"/>
                  <a:ea typeface="Comic Neue"/>
                  <a:cs typeface="Comic Neue"/>
                  <a:sym typeface="Comic Neue"/>
                </a:defRPr>
              </a:lvl4pPr>
              <a:lvl5pPr marL="2286000" marR="0" lvl="4" indent="-317500" algn="l" rtl="0">
                <a:lnSpc>
                  <a:spcPct val="115000"/>
                </a:lnSpc>
                <a:spcBef>
                  <a:spcPts val="0"/>
                </a:spcBef>
                <a:spcAft>
                  <a:spcPts val="0"/>
                </a:spcAft>
                <a:buClr>
                  <a:schemeClr val="lt1"/>
                </a:buClr>
                <a:buSzPts val="1400"/>
                <a:buFont typeface="Comic Neue"/>
                <a:buAutoNum type="alphaLcPeriod"/>
                <a:defRPr sz="1400" b="0" i="0" u="none" strike="noStrike" cap="none">
                  <a:solidFill>
                    <a:schemeClr val="lt1"/>
                  </a:solidFill>
                  <a:latin typeface="Comic Neue"/>
                  <a:ea typeface="Comic Neue"/>
                  <a:cs typeface="Comic Neue"/>
                  <a:sym typeface="Comic Neue"/>
                </a:defRPr>
              </a:lvl5pPr>
              <a:lvl6pPr marL="2743200" marR="0" lvl="5" indent="-317500" algn="l" rtl="0">
                <a:lnSpc>
                  <a:spcPct val="115000"/>
                </a:lnSpc>
                <a:spcBef>
                  <a:spcPts val="0"/>
                </a:spcBef>
                <a:spcAft>
                  <a:spcPts val="0"/>
                </a:spcAft>
                <a:buClr>
                  <a:schemeClr val="lt1"/>
                </a:buClr>
                <a:buSzPts val="1400"/>
                <a:buFont typeface="Comic Neue"/>
                <a:buAutoNum type="romanLcPeriod"/>
                <a:defRPr sz="1400" b="0" i="0" u="none" strike="noStrike" cap="none">
                  <a:solidFill>
                    <a:schemeClr val="lt1"/>
                  </a:solidFill>
                  <a:latin typeface="Comic Neue"/>
                  <a:ea typeface="Comic Neue"/>
                  <a:cs typeface="Comic Neue"/>
                  <a:sym typeface="Comic Neue"/>
                </a:defRPr>
              </a:lvl6pPr>
              <a:lvl7pPr marL="3200400" marR="0" lvl="6" indent="-317500" algn="l" rtl="0">
                <a:lnSpc>
                  <a:spcPct val="115000"/>
                </a:lnSpc>
                <a:spcBef>
                  <a:spcPts val="0"/>
                </a:spcBef>
                <a:spcAft>
                  <a:spcPts val="0"/>
                </a:spcAft>
                <a:buClr>
                  <a:schemeClr val="lt1"/>
                </a:buClr>
                <a:buSzPts val="1400"/>
                <a:buFont typeface="Comic Neue"/>
                <a:buAutoNum type="arabicPeriod"/>
                <a:defRPr sz="1400" b="0" i="0" u="none" strike="noStrike" cap="none">
                  <a:solidFill>
                    <a:schemeClr val="lt1"/>
                  </a:solidFill>
                  <a:latin typeface="Comic Neue"/>
                  <a:ea typeface="Comic Neue"/>
                  <a:cs typeface="Comic Neue"/>
                  <a:sym typeface="Comic Neue"/>
                </a:defRPr>
              </a:lvl7pPr>
              <a:lvl8pPr marL="3657600" marR="0" lvl="7" indent="-317500" algn="l" rtl="0">
                <a:lnSpc>
                  <a:spcPct val="115000"/>
                </a:lnSpc>
                <a:spcBef>
                  <a:spcPts val="0"/>
                </a:spcBef>
                <a:spcAft>
                  <a:spcPts val="0"/>
                </a:spcAft>
                <a:buClr>
                  <a:schemeClr val="lt1"/>
                </a:buClr>
                <a:buSzPts val="1400"/>
                <a:buFont typeface="Comic Neue"/>
                <a:buAutoNum type="alphaLcPeriod"/>
                <a:defRPr sz="1400" b="0" i="0" u="none" strike="noStrike" cap="none">
                  <a:solidFill>
                    <a:schemeClr val="lt1"/>
                  </a:solidFill>
                  <a:latin typeface="Comic Neue"/>
                  <a:ea typeface="Comic Neue"/>
                  <a:cs typeface="Comic Neue"/>
                  <a:sym typeface="Comic Neue"/>
                </a:defRPr>
              </a:lvl8pPr>
              <a:lvl9pPr marL="4114800" marR="0" lvl="8" indent="-317500" algn="l" rtl="0">
                <a:lnSpc>
                  <a:spcPct val="115000"/>
                </a:lnSpc>
                <a:spcBef>
                  <a:spcPts val="0"/>
                </a:spcBef>
                <a:spcAft>
                  <a:spcPts val="0"/>
                </a:spcAft>
                <a:buClr>
                  <a:schemeClr val="lt1"/>
                </a:buClr>
                <a:buSzPts val="1400"/>
                <a:buFont typeface="Comic Neue"/>
                <a:buAutoNum type="romanLcPeriod"/>
                <a:defRPr sz="1400" b="0" i="0" u="none" strike="noStrike" cap="none">
                  <a:solidFill>
                    <a:schemeClr val="lt1"/>
                  </a:solidFill>
                  <a:latin typeface="Comic Neue"/>
                  <a:ea typeface="Comic Neue"/>
                  <a:cs typeface="Comic Neue"/>
                  <a:sym typeface="Comic Neue"/>
                </a:defRPr>
              </a:lvl9pPr>
            </a:lstStyle>
            <a:p>
              <a:pPr marL="0" indent="0" algn="ctr">
                <a:buFont typeface="Comic Neue"/>
                <a:buNone/>
              </a:pPr>
              <a:r>
                <a:rPr lang="en-US" sz="1800" b="1" u="sng" spc="300" dirty="0">
                  <a:effectLst>
                    <a:outerShdw blurRad="38100" dist="38100" dir="2700000" algn="tl">
                      <a:srgbClr val="000000">
                        <a:alpha val="43137"/>
                      </a:srgbClr>
                    </a:outerShdw>
                  </a:effectLst>
                  <a:latin typeface="Nirmala UI Semilight" panose="020B0402040204020203" pitchFamily="34" charset="0"/>
                  <a:ea typeface="Nirmala UI Semilight" panose="020B0402040204020203" pitchFamily="34" charset="0"/>
                  <a:cs typeface="Nirmala UI Semilight" panose="020B0402040204020203" pitchFamily="34" charset="0"/>
                </a:rPr>
                <a:t>Build Your Own Entertainment World </a:t>
              </a:r>
            </a:p>
          </p:txBody>
        </p:sp>
        <p:sp>
          <p:nvSpPr>
            <p:cNvPr id="7" name="Rectangle: Rounded Corners 6">
              <a:extLst>
                <a:ext uri="{FF2B5EF4-FFF2-40B4-BE49-F238E27FC236}">
                  <a16:creationId xmlns:a16="http://schemas.microsoft.com/office/drawing/2014/main" id="{96F6427E-8C6D-CC0A-39FC-8C08953CC5B1}"/>
                </a:ext>
              </a:extLst>
            </p:cNvPr>
            <p:cNvSpPr/>
            <p:nvPr/>
          </p:nvSpPr>
          <p:spPr>
            <a:xfrm>
              <a:off x="3984248" y="2431275"/>
              <a:ext cx="1761893" cy="720339"/>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bg2"/>
                  </a:solidFill>
                  <a:effectLst>
                    <a:outerShdw blurRad="38100" dist="38100" dir="2700000" algn="tl">
                      <a:srgbClr val="000000">
                        <a:alpha val="43137"/>
                      </a:srgbClr>
                    </a:outerShdw>
                  </a:effectLst>
                  <a:latin typeface="Bahnschrift SemiBold" panose="020B0502040204020203" pitchFamily="34" charset="0"/>
                </a:rPr>
                <a:t>Movies</a:t>
              </a:r>
              <a:endParaRPr lang="en-IN" sz="4800" b="1" dirty="0">
                <a:solidFill>
                  <a:schemeClr val="bg2"/>
                </a:solidFill>
                <a:effectLst>
                  <a:outerShdw blurRad="38100" dist="38100" dir="2700000" algn="tl">
                    <a:srgbClr val="000000">
                      <a:alpha val="43137"/>
                    </a:srgbClr>
                  </a:outerShdw>
                </a:effectLst>
                <a:latin typeface="Bahnschrift SemiBold" panose="020B0502040204020203"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26">
            <a:extLst>
              <a:ext uri="{FF2B5EF4-FFF2-40B4-BE49-F238E27FC236}">
                <a16:creationId xmlns:a16="http://schemas.microsoft.com/office/drawing/2014/main" id="{36797348-2DD3-3665-7C45-498C75CAF66E}"/>
              </a:ext>
            </a:extLst>
          </p:cNvPr>
          <p:cNvSpPr>
            <a:spLocks/>
          </p:cNvSpPr>
          <p:nvPr/>
        </p:nvSpPr>
        <p:spPr bwMode="auto">
          <a:xfrm flipH="1" flipV="1">
            <a:off x="9939" y="1864519"/>
            <a:ext cx="9124122" cy="3278981"/>
          </a:xfrm>
          <a:custGeom>
            <a:avLst/>
            <a:gdLst>
              <a:gd name="connsiteX0" fmla="*/ 0 w 9144000"/>
              <a:gd name="connsiteY0" fmla="*/ 0 h 2880524"/>
              <a:gd name="connsiteX1" fmla="*/ 9143998 w 9144000"/>
              <a:gd name="connsiteY1" fmla="*/ 0 h 2880524"/>
              <a:gd name="connsiteX2" fmla="*/ 9143998 w 9144000"/>
              <a:gd name="connsiteY2" fmla="*/ 1660229 h 2880524"/>
              <a:gd name="connsiteX3" fmla="*/ 9143999 w 9144000"/>
              <a:gd name="connsiteY3" fmla="*/ 1660229 h 2880524"/>
              <a:gd name="connsiteX4" fmla="*/ 9143999 w 9144000"/>
              <a:gd name="connsiteY4" fmla="*/ 1939583 h 2880524"/>
              <a:gd name="connsiteX5" fmla="*/ 9144000 w 9144000"/>
              <a:gd name="connsiteY5" fmla="*/ 1939583 h 2880524"/>
              <a:gd name="connsiteX6" fmla="*/ 8601803 w 9144000"/>
              <a:gd name="connsiteY6" fmla="*/ 2030430 h 2880524"/>
              <a:gd name="connsiteX7" fmla="*/ 5668181 w 9144000"/>
              <a:gd name="connsiteY7" fmla="*/ 2129847 h 2880524"/>
              <a:gd name="connsiteX8" fmla="*/ 3234359 w 9144000"/>
              <a:gd name="connsiteY8" fmla="*/ 2818159 h 2880524"/>
              <a:gd name="connsiteX9" fmla="*/ 2 w 9144000"/>
              <a:gd name="connsiteY9" fmla="*/ 2525416 h 2880524"/>
              <a:gd name="connsiteX10" fmla="*/ 2 w 9144000"/>
              <a:gd name="connsiteY10" fmla="*/ 1939583 h 2880524"/>
              <a:gd name="connsiteX11" fmla="*/ 1 w 9144000"/>
              <a:gd name="connsiteY11" fmla="*/ 1939583 h 2880524"/>
              <a:gd name="connsiteX12" fmla="*/ 1 w 9144000"/>
              <a:gd name="connsiteY12" fmla="*/ 1808480 h 2880524"/>
              <a:gd name="connsiteX13" fmla="*/ 0 w 9144000"/>
              <a:gd name="connsiteY13" fmla="*/ 1808480 h 2880524"/>
              <a:gd name="connsiteX0" fmla="*/ 0 w 9144000"/>
              <a:gd name="connsiteY0" fmla="*/ 0 h 2880524"/>
              <a:gd name="connsiteX1" fmla="*/ 9143998 w 9144000"/>
              <a:gd name="connsiteY1" fmla="*/ 0 h 2880524"/>
              <a:gd name="connsiteX2" fmla="*/ 9143998 w 9144000"/>
              <a:gd name="connsiteY2" fmla="*/ 1660229 h 2880524"/>
              <a:gd name="connsiteX3" fmla="*/ 9143999 w 9144000"/>
              <a:gd name="connsiteY3" fmla="*/ 1660229 h 2880524"/>
              <a:gd name="connsiteX4" fmla="*/ 9143999 w 9144000"/>
              <a:gd name="connsiteY4" fmla="*/ 1939583 h 2880524"/>
              <a:gd name="connsiteX5" fmla="*/ 9144000 w 9144000"/>
              <a:gd name="connsiteY5" fmla="*/ 1939583 h 2880524"/>
              <a:gd name="connsiteX6" fmla="*/ 8601803 w 9144000"/>
              <a:gd name="connsiteY6" fmla="*/ 2030430 h 2880524"/>
              <a:gd name="connsiteX7" fmla="*/ 5668181 w 9144000"/>
              <a:gd name="connsiteY7" fmla="*/ 2129847 h 2880524"/>
              <a:gd name="connsiteX8" fmla="*/ 3234359 w 9144000"/>
              <a:gd name="connsiteY8" fmla="*/ 2818159 h 2880524"/>
              <a:gd name="connsiteX9" fmla="*/ 2 w 9144000"/>
              <a:gd name="connsiteY9" fmla="*/ 2525416 h 2880524"/>
              <a:gd name="connsiteX10" fmla="*/ 2 w 9144000"/>
              <a:gd name="connsiteY10" fmla="*/ 1939583 h 2880524"/>
              <a:gd name="connsiteX11" fmla="*/ 1 w 9144000"/>
              <a:gd name="connsiteY11" fmla="*/ 1939583 h 2880524"/>
              <a:gd name="connsiteX12" fmla="*/ 1 w 9144000"/>
              <a:gd name="connsiteY12" fmla="*/ 1808480 h 2880524"/>
              <a:gd name="connsiteX13" fmla="*/ 0 w 9144000"/>
              <a:gd name="connsiteY13" fmla="*/ 1808480 h 2880524"/>
              <a:gd name="connsiteX14" fmla="*/ 0 w 9144000"/>
              <a:gd name="connsiteY14" fmla="*/ 0 h 2880524"/>
              <a:gd name="connsiteX0" fmla="*/ 0 w 9144000"/>
              <a:gd name="connsiteY0" fmla="*/ 0 h 2880524"/>
              <a:gd name="connsiteX1" fmla="*/ 9143998 w 9144000"/>
              <a:gd name="connsiteY1" fmla="*/ 0 h 2880524"/>
              <a:gd name="connsiteX2" fmla="*/ 9143998 w 9144000"/>
              <a:gd name="connsiteY2" fmla="*/ 1660229 h 2880524"/>
              <a:gd name="connsiteX3" fmla="*/ 9143999 w 9144000"/>
              <a:gd name="connsiteY3" fmla="*/ 1660229 h 2880524"/>
              <a:gd name="connsiteX4" fmla="*/ 9143999 w 9144000"/>
              <a:gd name="connsiteY4" fmla="*/ 1939583 h 2880524"/>
              <a:gd name="connsiteX5" fmla="*/ 9144000 w 9144000"/>
              <a:gd name="connsiteY5" fmla="*/ 1939583 h 2880524"/>
              <a:gd name="connsiteX6" fmla="*/ 8601803 w 9144000"/>
              <a:gd name="connsiteY6" fmla="*/ 2030430 h 2880524"/>
              <a:gd name="connsiteX7" fmla="*/ 5668181 w 9144000"/>
              <a:gd name="connsiteY7" fmla="*/ 2129847 h 2880524"/>
              <a:gd name="connsiteX8" fmla="*/ 3234359 w 9144000"/>
              <a:gd name="connsiteY8" fmla="*/ 2818159 h 2880524"/>
              <a:gd name="connsiteX9" fmla="*/ 2 w 9144000"/>
              <a:gd name="connsiteY9" fmla="*/ 2525416 h 2880524"/>
              <a:gd name="connsiteX10" fmla="*/ 2 w 9144000"/>
              <a:gd name="connsiteY10" fmla="*/ 1939583 h 2880524"/>
              <a:gd name="connsiteX11" fmla="*/ 1 w 9144000"/>
              <a:gd name="connsiteY11" fmla="*/ 1939583 h 2880524"/>
              <a:gd name="connsiteX12" fmla="*/ 1 w 9144000"/>
              <a:gd name="connsiteY12" fmla="*/ 1808480 h 2880524"/>
              <a:gd name="connsiteX13" fmla="*/ 0 w 9144000"/>
              <a:gd name="connsiteY13" fmla="*/ 1808480 h 2880524"/>
              <a:gd name="connsiteX14" fmla="*/ 0 w 9144000"/>
              <a:gd name="connsiteY14" fmla="*/ 0 h 2880524"/>
              <a:gd name="connsiteX0" fmla="*/ 0 w 9144000"/>
              <a:gd name="connsiteY0" fmla="*/ 0 h 2880524"/>
              <a:gd name="connsiteX1" fmla="*/ 9143998 w 9144000"/>
              <a:gd name="connsiteY1" fmla="*/ 0 h 2880524"/>
              <a:gd name="connsiteX2" fmla="*/ 9143998 w 9144000"/>
              <a:gd name="connsiteY2" fmla="*/ 1660229 h 2880524"/>
              <a:gd name="connsiteX3" fmla="*/ 9143999 w 9144000"/>
              <a:gd name="connsiteY3" fmla="*/ 1660229 h 2880524"/>
              <a:gd name="connsiteX4" fmla="*/ 9143999 w 9144000"/>
              <a:gd name="connsiteY4" fmla="*/ 1939583 h 2880524"/>
              <a:gd name="connsiteX5" fmla="*/ 9144000 w 9144000"/>
              <a:gd name="connsiteY5" fmla="*/ 1939583 h 2880524"/>
              <a:gd name="connsiteX6" fmla="*/ 8601803 w 9144000"/>
              <a:gd name="connsiteY6" fmla="*/ 2030430 h 2880524"/>
              <a:gd name="connsiteX7" fmla="*/ 5668181 w 9144000"/>
              <a:gd name="connsiteY7" fmla="*/ 2129847 h 2880524"/>
              <a:gd name="connsiteX8" fmla="*/ 3234359 w 9144000"/>
              <a:gd name="connsiteY8" fmla="*/ 2818159 h 2880524"/>
              <a:gd name="connsiteX9" fmla="*/ 2 w 9144000"/>
              <a:gd name="connsiteY9" fmla="*/ 2525416 h 2880524"/>
              <a:gd name="connsiteX10" fmla="*/ 2 w 9144000"/>
              <a:gd name="connsiteY10" fmla="*/ 1939583 h 2880524"/>
              <a:gd name="connsiteX11" fmla="*/ 1 w 9144000"/>
              <a:gd name="connsiteY11" fmla="*/ 1939583 h 2880524"/>
              <a:gd name="connsiteX12" fmla="*/ 1 w 9144000"/>
              <a:gd name="connsiteY12" fmla="*/ 1808480 h 2880524"/>
              <a:gd name="connsiteX13" fmla="*/ 0 w 9144000"/>
              <a:gd name="connsiteY13" fmla="*/ 1808480 h 2880524"/>
              <a:gd name="connsiteX14" fmla="*/ 0 w 9144000"/>
              <a:gd name="connsiteY14" fmla="*/ 0 h 2880524"/>
              <a:gd name="connsiteX0" fmla="*/ 0 w 9144000"/>
              <a:gd name="connsiteY0" fmla="*/ 0 h 2880524"/>
              <a:gd name="connsiteX1" fmla="*/ 9143998 w 9144000"/>
              <a:gd name="connsiteY1" fmla="*/ 0 h 2880524"/>
              <a:gd name="connsiteX2" fmla="*/ 9143998 w 9144000"/>
              <a:gd name="connsiteY2" fmla="*/ 1660229 h 2880524"/>
              <a:gd name="connsiteX3" fmla="*/ 9143999 w 9144000"/>
              <a:gd name="connsiteY3" fmla="*/ 1660229 h 2880524"/>
              <a:gd name="connsiteX4" fmla="*/ 9143999 w 9144000"/>
              <a:gd name="connsiteY4" fmla="*/ 1939583 h 2880524"/>
              <a:gd name="connsiteX5" fmla="*/ 9144000 w 9144000"/>
              <a:gd name="connsiteY5" fmla="*/ 1939583 h 2880524"/>
              <a:gd name="connsiteX6" fmla="*/ 8473216 w 9144000"/>
              <a:gd name="connsiteY6" fmla="*/ 2076351 h 2880524"/>
              <a:gd name="connsiteX7" fmla="*/ 5668181 w 9144000"/>
              <a:gd name="connsiteY7" fmla="*/ 2129847 h 2880524"/>
              <a:gd name="connsiteX8" fmla="*/ 3234359 w 9144000"/>
              <a:gd name="connsiteY8" fmla="*/ 2818159 h 2880524"/>
              <a:gd name="connsiteX9" fmla="*/ 2 w 9144000"/>
              <a:gd name="connsiteY9" fmla="*/ 2525416 h 2880524"/>
              <a:gd name="connsiteX10" fmla="*/ 2 w 9144000"/>
              <a:gd name="connsiteY10" fmla="*/ 1939583 h 2880524"/>
              <a:gd name="connsiteX11" fmla="*/ 1 w 9144000"/>
              <a:gd name="connsiteY11" fmla="*/ 1939583 h 2880524"/>
              <a:gd name="connsiteX12" fmla="*/ 1 w 9144000"/>
              <a:gd name="connsiteY12" fmla="*/ 1808480 h 2880524"/>
              <a:gd name="connsiteX13" fmla="*/ 0 w 9144000"/>
              <a:gd name="connsiteY13" fmla="*/ 1808480 h 2880524"/>
              <a:gd name="connsiteX14" fmla="*/ 0 w 9144000"/>
              <a:gd name="connsiteY14" fmla="*/ 0 h 2880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4000" h="2880524">
                <a:moveTo>
                  <a:pt x="0" y="0"/>
                </a:moveTo>
                <a:lnTo>
                  <a:pt x="9143998" y="0"/>
                </a:lnTo>
                <a:lnTo>
                  <a:pt x="9143998" y="1660229"/>
                </a:lnTo>
                <a:lnTo>
                  <a:pt x="9143999" y="1660229"/>
                </a:lnTo>
                <a:lnTo>
                  <a:pt x="9143999" y="1939583"/>
                </a:lnTo>
                <a:lnTo>
                  <a:pt x="9144000" y="1939583"/>
                </a:lnTo>
                <a:cubicBezTo>
                  <a:pt x="8995652" y="1919262"/>
                  <a:pt x="8807913" y="1960367"/>
                  <a:pt x="8473216" y="2076351"/>
                </a:cubicBezTo>
                <a:cubicBezTo>
                  <a:pt x="7330549" y="2472324"/>
                  <a:pt x="6541324" y="2006212"/>
                  <a:pt x="5668181" y="2129847"/>
                </a:cubicBezTo>
                <a:cubicBezTo>
                  <a:pt x="4795038" y="2253482"/>
                  <a:pt x="4519298" y="2557956"/>
                  <a:pt x="3234359" y="2818159"/>
                </a:cubicBezTo>
                <a:cubicBezTo>
                  <a:pt x="1949420" y="3078363"/>
                  <a:pt x="1093725" y="2434396"/>
                  <a:pt x="2" y="2525416"/>
                </a:cubicBezTo>
                <a:lnTo>
                  <a:pt x="2" y="1939583"/>
                </a:lnTo>
                <a:lnTo>
                  <a:pt x="1" y="1939583"/>
                </a:lnTo>
                <a:lnTo>
                  <a:pt x="1" y="1808480"/>
                </a:lnTo>
                <a:lnTo>
                  <a:pt x="0" y="1808480"/>
                </a:lnTo>
                <a:lnTo>
                  <a:pt x="0" y="0"/>
                </a:lnTo>
                <a:close/>
              </a:path>
            </a:pathLst>
          </a:custGeom>
          <a:solidFill>
            <a:srgbClr val="BC0C42"/>
          </a:solidFill>
          <a:ln>
            <a:noFill/>
          </a:ln>
        </p:spPr>
        <p:txBody>
          <a:bodyPr spcFirstLastPara="1" wrap="square" lIns="68569" tIns="34275" rIns="68569" bIns="34275" anchor="ctr" anchorCtr="0">
            <a:noAutofit/>
          </a:bodyPr>
          <a:lstStyle/>
          <a:p>
            <a:pPr algn="ctr" defTabSz="685800">
              <a:buClrTx/>
              <a:defRPr/>
            </a:pPr>
            <a:endParaRPr lang="id-ID" sz="3000" kern="1200">
              <a:solidFill>
                <a:srgbClr val="FFFFFF"/>
              </a:solidFill>
              <a:ea typeface="+mn-ea"/>
            </a:endParaRPr>
          </a:p>
        </p:txBody>
      </p:sp>
      <p:sp>
        <p:nvSpPr>
          <p:cNvPr id="25" name="Oval 24">
            <a:extLst>
              <a:ext uri="{FF2B5EF4-FFF2-40B4-BE49-F238E27FC236}">
                <a16:creationId xmlns:a16="http://schemas.microsoft.com/office/drawing/2014/main" id="{313A4B76-8F3D-3B54-7510-8C727773AE4D}"/>
              </a:ext>
            </a:extLst>
          </p:cNvPr>
          <p:cNvSpPr/>
          <p:nvPr/>
        </p:nvSpPr>
        <p:spPr>
          <a:xfrm>
            <a:off x="5087796" y="1101898"/>
            <a:ext cx="1039574" cy="1039574"/>
          </a:xfrm>
          <a:prstGeom prst="ellipse">
            <a:avLst/>
          </a:prstGeom>
          <a:solidFill>
            <a:srgbClr val="E89BA3">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26" name="Oval 25">
            <a:extLst>
              <a:ext uri="{FF2B5EF4-FFF2-40B4-BE49-F238E27FC236}">
                <a16:creationId xmlns:a16="http://schemas.microsoft.com/office/drawing/2014/main" id="{54B6C815-6D53-5EF4-EDBA-1AE70EEF9883}"/>
              </a:ext>
            </a:extLst>
          </p:cNvPr>
          <p:cNvSpPr/>
          <p:nvPr/>
        </p:nvSpPr>
        <p:spPr>
          <a:xfrm>
            <a:off x="957474" y="1101898"/>
            <a:ext cx="1039574" cy="1039574"/>
          </a:xfrm>
          <a:prstGeom prst="ellipse">
            <a:avLst/>
          </a:prstGeom>
          <a:solidFill>
            <a:srgbClr val="E89BA3">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27" name="Oval 26">
            <a:extLst>
              <a:ext uri="{FF2B5EF4-FFF2-40B4-BE49-F238E27FC236}">
                <a16:creationId xmlns:a16="http://schemas.microsoft.com/office/drawing/2014/main" id="{3C1BAEE0-4D36-ABD7-AD26-86DA5E54EF9F}"/>
              </a:ext>
            </a:extLst>
          </p:cNvPr>
          <p:cNvSpPr/>
          <p:nvPr/>
        </p:nvSpPr>
        <p:spPr>
          <a:xfrm>
            <a:off x="3022635" y="1101898"/>
            <a:ext cx="1039574" cy="1039574"/>
          </a:xfrm>
          <a:prstGeom prst="ellipse">
            <a:avLst/>
          </a:prstGeom>
          <a:solidFill>
            <a:srgbClr val="E89BA3">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28" name="Oval 27">
            <a:extLst>
              <a:ext uri="{FF2B5EF4-FFF2-40B4-BE49-F238E27FC236}">
                <a16:creationId xmlns:a16="http://schemas.microsoft.com/office/drawing/2014/main" id="{4C98554A-E208-A670-CE5B-7C331DFA54C9}"/>
              </a:ext>
            </a:extLst>
          </p:cNvPr>
          <p:cNvSpPr/>
          <p:nvPr/>
        </p:nvSpPr>
        <p:spPr>
          <a:xfrm>
            <a:off x="7152957" y="1101898"/>
            <a:ext cx="1039574" cy="1039574"/>
          </a:xfrm>
          <a:prstGeom prst="ellipse">
            <a:avLst/>
          </a:prstGeom>
          <a:solidFill>
            <a:srgbClr val="E89BA3">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grpSp>
        <p:nvGrpSpPr>
          <p:cNvPr id="5" name="Group 4">
            <a:extLst>
              <a:ext uri="{FF2B5EF4-FFF2-40B4-BE49-F238E27FC236}">
                <a16:creationId xmlns:a16="http://schemas.microsoft.com/office/drawing/2014/main" id="{56561255-69D5-CAE9-8E78-D0CFE04AB90F}"/>
              </a:ext>
            </a:extLst>
          </p:cNvPr>
          <p:cNvGrpSpPr/>
          <p:nvPr/>
        </p:nvGrpSpPr>
        <p:grpSpPr>
          <a:xfrm>
            <a:off x="7263718" y="2932519"/>
            <a:ext cx="1857626" cy="2210981"/>
            <a:chOff x="9715166" y="3910026"/>
            <a:chExt cx="2476834" cy="2947975"/>
          </a:xfrm>
        </p:grpSpPr>
        <p:sp>
          <p:nvSpPr>
            <p:cNvPr id="6" name="Freeform: Shape 5">
              <a:extLst>
                <a:ext uri="{FF2B5EF4-FFF2-40B4-BE49-F238E27FC236}">
                  <a16:creationId xmlns:a16="http://schemas.microsoft.com/office/drawing/2014/main" id="{611A0E5A-3DAC-E3E9-7956-17EA2480F43D}"/>
                </a:ext>
              </a:extLst>
            </p:cNvPr>
            <p:cNvSpPr/>
            <p:nvPr/>
          </p:nvSpPr>
          <p:spPr>
            <a:xfrm flipV="1">
              <a:off x="9715166" y="3910026"/>
              <a:ext cx="2476834" cy="2947974"/>
            </a:xfrm>
            <a:custGeom>
              <a:avLst/>
              <a:gdLst>
                <a:gd name="connsiteX0" fmla="*/ 2142033 w 2476834"/>
                <a:gd name="connsiteY0" fmla="*/ 2947532 h 2947974"/>
                <a:gd name="connsiteX1" fmla="*/ 2332611 w 2476834"/>
                <a:gd name="connsiteY1" fmla="*/ 2935443 h 2947974"/>
                <a:gd name="connsiteX2" fmla="*/ 2476834 w 2476834"/>
                <a:gd name="connsiteY2" fmla="*/ 2912988 h 2947974"/>
                <a:gd name="connsiteX3" fmla="*/ 2476834 w 2476834"/>
                <a:gd name="connsiteY3" fmla="*/ 0 h 2947974"/>
                <a:gd name="connsiteX4" fmla="*/ 166449 w 2476834"/>
                <a:gd name="connsiteY4" fmla="*/ 0 h 2947974"/>
                <a:gd name="connsiteX5" fmla="*/ 108955 w 2476834"/>
                <a:gd name="connsiteY5" fmla="*/ 128435 h 2947974"/>
                <a:gd name="connsiteX6" fmla="*/ 26975 w 2476834"/>
                <a:gd name="connsiteY6" fmla="*/ 420135 h 2947974"/>
                <a:gd name="connsiteX7" fmla="*/ 1017606 w 2476834"/>
                <a:gd name="connsiteY7" fmla="*/ 2669800 h 2947974"/>
                <a:gd name="connsiteX8" fmla="*/ 2142033 w 2476834"/>
                <a:gd name="connsiteY8" fmla="*/ 2947532 h 294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6834" h="2947974">
                  <a:moveTo>
                    <a:pt x="2142033" y="2947532"/>
                  </a:moveTo>
                  <a:cubicBezTo>
                    <a:pt x="2205492" y="2946272"/>
                    <a:pt x="2269151" y="2942308"/>
                    <a:pt x="2332611" y="2935443"/>
                  </a:cubicBezTo>
                  <a:lnTo>
                    <a:pt x="2476834" y="2912988"/>
                  </a:lnTo>
                  <a:lnTo>
                    <a:pt x="2476834" y="0"/>
                  </a:lnTo>
                  <a:lnTo>
                    <a:pt x="166449" y="0"/>
                  </a:lnTo>
                  <a:lnTo>
                    <a:pt x="108955" y="128435"/>
                  </a:lnTo>
                  <a:cubicBezTo>
                    <a:pt x="69942" y="224845"/>
                    <a:pt x="39087" y="324353"/>
                    <a:pt x="26975" y="420135"/>
                  </a:cubicBezTo>
                  <a:cubicBezTo>
                    <a:pt x="-118125" y="1567384"/>
                    <a:pt x="337838" y="2257257"/>
                    <a:pt x="1017606" y="2669800"/>
                  </a:cubicBezTo>
                  <a:cubicBezTo>
                    <a:pt x="1304806" y="2844117"/>
                    <a:pt x="1718973" y="2955932"/>
                    <a:pt x="2142033" y="2947532"/>
                  </a:cubicBezTo>
                  <a:close/>
                </a:path>
              </a:pathLst>
            </a:custGeom>
            <a:pattFill prst="ltUpDiag">
              <a:fgClr>
                <a:srgbClr val="E89BA3"/>
              </a:fgClr>
              <a:bgClr>
                <a:srgbClr val="9F2937"/>
              </a:bgClr>
            </a:patt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7" name="Freeform: Shape 6">
              <a:extLst>
                <a:ext uri="{FF2B5EF4-FFF2-40B4-BE49-F238E27FC236}">
                  <a16:creationId xmlns:a16="http://schemas.microsoft.com/office/drawing/2014/main" id="{E28D502C-FE83-58E7-8A77-D2F37FDB0AF5}"/>
                </a:ext>
              </a:extLst>
            </p:cNvPr>
            <p:cNvSpPr/>
            <p:nvPr/>
          </p:nvSpPr>
          <p:spPr>
            <a:xfrm flipV="1">
              <a:off x="10391816" y="5159284"/>
              <a:ext cx="407351" cy="879517"/>
            </a:xfrm>
            <a:custGeom>
              <a:avLst/>
              <a:gdLst>
                <a:gd name="connsiteX0" fmla="*/ 89425 w 91630"/>
                <a:gd name="connsiteY0" fmla="*/ 164147 h 197840"/>
                <a:gd name="connsiteX1" fmla="*/ 58196 w 91630"/>
                <a:gd name="connsiteY1" fmla="*/ 3785 h 197840"/>
                <a:gd name="connsiteX2" fmla="*/ -2206 w 91630"/>
                <a:gd name="connsiteY2" fmla="*/ -2464 h 197840"/>
                <a:gd name="connsiteX3" fmla="*/ 51947 w 91630"/>
                <a:gd name="connsiteY3" fmla="*/ 195377 h 197840"/>
                <a:gd name="connsiteX4" fmla="*/ 89425 w 91630"/>
                <a:gd name="connsiteY4" fmla="*/ 164147 h 197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30" h="197840">
                  <a:moveTo>
                    <a:pt x="89425" y="164147"/>
                  </a:moveTo>
                  <a:cubicBezTo>
                    <a:pt x="63860" y="125857"/>
                    <a:pt x="55465" y="70371"/>
                    <a:pt x="58196" y="3785"/>
                  </a:cubicBezTo>
                  <a:cubicBezTo>
                    <a:pt x="36351" y="3416"/>
                    <a:pt x="17987" y="-444"/>
                    <a:pt x="-2206" y="-2464"/>
                  </a:cubicBezTo>
                  <a:cubicBezTo>
                    <a:pt x="-1202" y="80556"/>
                    <a:pt x="21188" y="142138"/>
                    <a:pt x="51947" y="195377"/>
                  </a:cubicBezTo>
                  <a:cubicBezTo>
                    <a:pt x="67873" y="188392"/>
                    <a:pt x="78871" y="176492"/>
                    <a:pt x="89425" y="164147"/>
                  </a:cubicBezTo>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8" name="Freeform: Shape 7">
              <a:extLst>
                <a:ext uri="{FF2B5EF4-FFF2-40B4-BE49-F238E27FC236}">
                  <a16:creationId xmlns:a16="http://schemas.microsoft.com/office/drawing/2014/main" id="{47834AFC-7EA1-9682-D259-4CB2C9249517}"/>
                </a:ext>
              </a:extLst>
            </p:cNvPr>
            <p:cNvSpPr/>
            <p:nvPr/>
          </p:nvSpPr>
          <p:spPr>
            <a:xfrm flipV="1">
              <a:off x="10705284" y="5316689"/>
              <a:ext cx="288324" cy="685071"/>
            </a:xfrm>
            <a:custGeom>
              <a:avLst/>
              <a:gdLst>
                <a:gd name="connsiteX0" fmla="*/ 25109 w 64856"/>
                <a:gd name="connsiteY0" fmla="*/ 151650 h 154101"/>
                <a:gd name="connsiteX1" fmla="*/ 62612 w 64856"/>
                <a:gd name="connsiteY1" fmla="*/ 128752 h 154101"/>
                <a:gd name="connsiteX2" fmla="*/ 39714 w 64856"/>
                <a:gd name="connsiteY2" fmla="*/ 1714 h 154101"/>
                <a:gd name="connsiteX3" fmla="*/ 141 w 64856"/>
                <a:gd name="connsiteY3" fmla="*/ -2451 h 154101"/>
                <a:gd name="connsiteX4" fmla="*/ 25109 w 64856"/>
                <a:gd name="connsiteY4" fmla="*/ 151650 h 154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56" h="154101">
                  <a:moveTo>
                    <a:pt x="25109" y="151650"/>
                  </a:moveTo>
                  <a:cubicBezTo>
                    <a:pt x="40235" y="146634"/>
                    <a:pt x="46623" y="132879"/>
                    <a:pt x="62612" y="128752"/>
                  </a:cubicBezTo>
                  <a:cubicBezTo>
                    <a:pt x="47525" y="93852"/>
                    <a:pt x="37237" y="54165"/>
                    <a:pt x="39714" y="1714"/>
                  </a:cubicBezTo>
                  <a:cubicBezTo>
                    <a:pt x="27179" y="-330"/>
                    <a:pt x="13730" y="-1474"/>
                    <a:pt x="141" y="-2451"/>
                  </a:cubicBezTo>
                  <a:cubicBezTo>
                    <a:pt x="-8165" y="57251"/>
                    <a:pt x="6440" y="112001"/>
                    <a:pt x="25109" y="151650"/>
                  </a:cubicBezTo>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9" name="Freeform: Shape 8">
              <a:extLst>
                <a:ext uri="{FF2B5EF4-FFF2-40B4-BE49-F238E27FC236}">
                  <a16:creationId xmlns:a16="http://schemas.microsoft.com/office/drawing/2014/main" id="{5EA215CC-CAD0-9041-CE81-CC3553D1A512}"/>
                </a:ext>
              </a:extLst>
            </p:cNvPr>
            <p:cNvSpPr/>
            <p:nvPr/>
          </p:nvSpPr>
          <p:spPr>
            <a:xfrm flipV="1">
              <a:off x="10925430" y="5454943"/>
              <a:ext cx="160771" cy="519037"/>
            </a:xfrm>
            <a:custGeom>
              <a:avLst/>
              <a:gdLst>
                <a:gd name="connsiteX0" fmla="*/ 19317 w 36164"/>
                <a:gd name="connsiteY0" fmla="*/ 114183 h 116753"/>
                <a:gd name="connsiteX1" fmla="*/ 33896 w 36164"/>
                <a:gd name="connsiteY1" fmla="*/ 107935 h 116753"/>
                <a:gd name="connsiteX2" fmla="*/ 4737 w 36164"/>
                <a:gd name="connsiteY2" fmla="*/ -2440 h 116753"/>
                <a:gd name="connsiteX3" fmla="*/ 559 w 36164"/>
                <a:gd name="connsiteY3" fmla="*/ 43381 h 116753"/>
                <a:gd name="connsiteX4" fmla="*/ 19317 w 36164"/>
                <a:gd name="connsiteY4" fmla="*/ 114183 h 11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64" h="116753">
                  <a:moveTo>
                    <a:pt x="19317" y="114183"/>
                  </a:moveTo>
                  <a:cubicBezTo>
                    <a:pt x="27394" y="115301"/>
                    <a:pt x="27889" y="108875"/>
                    <a:pt x="33896" y="107935"/>
                  </a:cubicBezTo>
                  <a:cubicBezTo>
                    <a:pt x="16396" y="78916"/>
                    <a:pt x="8064" y="40739"/>
                    <a:pt x="4737" y="-2440"/>
                  </a:cubicBezTo>
                  <a:cubicBezTo>
                    <a:pt x="-6464" y="3605"/>
                    <a:pt x="-1333" y="28078"/>
                    <a:pt x="559" y="43381"/>
                  </a:cubicBezTo>
                  <a:cubicBezTo>
                    <a:pt x="3873" y="70013"/>
                    <a:pt x="12268" y="94130"/>
                    <a:pt x="19317" y="114183"/>
                  </a:cubicBezTo>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0" name="Freeform: Shape 9">
              <a:extLst>
                <a:ext uri="{FF2B5EF4-FFF2-40B4-BE49-F238E27FC236}">
                  <a16:creationId xmlns:a16="http://schemas.microsoft.com/office/drawing/2014/main" id="{9A8F4D3B-6475-8374-DEB1-92C34525A6C6}"/>
                </a:ext>
              </a:extLst>
            </p:cNvPr>
            <p:cNvSpPr/>
            <p:nvPr/>
          </p:nvSpPr>
          <p:spPr>
            <a:xfrm flipV="1">
              <a:off x="11002873" y="5511078"/>
              <a:ext cx="185128" cy="453647"/>
            </a:xfrm>
            <a:custGeom>
              <a:avLst/>
              <a:gdLst>
                <a:gd name="connsiteX0" fmla="*/ 24781 w 41643"/>
                <a:gd name="connsiteY0" fmla="*/ 99609 h 102044"/>
                <a:gd name="connsiteX1" fmla="*/ 39361 w 41643"/>
                <a:gd name="connsiteY1" fmla="*/ 89195 h 102044"/>
                <a:gd name="connsiteX2" fmla="*/ 12285 w 41643"/>
                <a:gd name="connsiteY2" fmla="*/ -2436 h 102044"/>
                <a:gd name="connsiteX3" fmla="*/ -2282 w 41643"/>
                <a:gd name="connsiteY3" fmla="*/ -2436 h 102044"/>
                <a:gd name="connsiteX4" fmla="*/ 24781 w 41643"/>
                <a:gd name="connsiteY4" fmla="*/ 99609 h 102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43" h="102044">
                  <a:moveTo>
                    <a:pt x="24781" y="99609"/>
                  </a:moveTo>
                  <a:cubicBezTo>
                    <a:pt x="30026" y="96510"/>
                    <a:pt x="36250" y="94427"/>
                    <a:pt x="39361" y="89195"/>
                  </a:cubicBezTo>
                  <a:cubicBezTo>
                    <a:pt x="26813" y="62182"/>
                    <a:pt x="18838" y="30584"/>
                    <a:pt x="12285" y="-2436"/>
                  </a:cubicBezTo>
                  <a:cubicBezTo>
                    <a:pt x="7433" y="-2436"/>
                    <a:pt x="2556" y="-2436"/>
                    <a:pt x="-2282" y="-2436"/>
                  </a:cubicBezTo>
                  <a:cubicBezTo>
                    <a:pt x="80" y="38255"/>
                    <a:pt x="7751" y="73612"/>
                    <a:pt x="24781" y="99609"/>
                  </a:cubicBezTo>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1" name="Freeform: Shape 10">
              <a:extLst>
                <a:ext uri="{FF2B5EF4-FFF2-40B4-BE49-F238E27FC236}">
                  <a16:creationId xmlns:a16="http://schemas.microsoft.com/office/drawing/2014/main" id="{530C9033-6368-FBD8-DF73-D85D8AF12202}"/>
                </a:ext>
              </a:extLst>
            </p:cNvPr>
            <p:cNvSpPr/>
            <p:nvPr/>
          </p:nvSpPr>
          <p:spPr>
            <a:xfrm flipV="1">
              <a:off x="11251380" y="4538001"/>
              <a:ext cx="940620" cy="789962"/>
            </a:xfrm>
            <a:custGeom>
              <a:avLst/>
              <a:gdLst>
                <a:gd name="connsiteX0" fmla="*/ 522514 w 940620"/>
                <a:gd name="connsiteY0" fmla="*/ 160098 h 789962"/>
                <a:gd name="connsiteX1" fmla="*/ 855680 w 940620"/>
                <a:gd name="connsiteY1" fmla="*/ 120596 h 789962"/>
                <a:gd name="connsiteX2" fmla="*/ 940620 w 940620"/>
                <a:gd name="connsiteY2" fmla="*/ 93822 h 789962"/>
                <a:gd name="connsiteX3" fmla="*/ 940620 w 940620"/>
                <a:gd name="connsiteY3" fmla="*/ 79352 h 789962"/>
                <a:gd name="connsiteX4" fmla="*/ 937244 w 940620"/>
                <a:gd name="connsiteY4" fmla="*/ 67311 h 789962"/>
                <a:gd name="connsiteX5" fmla="*/ 907370 w 940620"/>
                <a:gd name="connsiteY5" fmla="*/ 0 h 789962"/>
                <a:gd name="connsiteX6" fmla="*/ 296313 w 940620"/>
                <a:gd name="connsiteY6" fmla="*/ 46297 h 789962"/>
                <a:gd name="connsiteX7" fmla="*/ 268479 w 940620"/>
                <a:gd name="connsiteY7" fmla="*/ 120369 h 789962"/>
                <a:gd name="connsiteX8" fmla="*/ 522514 w 940620"/>
                <a:gd name="connsiteY8" fmla="*/ 160098 h 789962"/>
                <a:gd name="connsiteX9" fmla="*/ 538234 w 940620"/>
                <a:gd name="connsiteY9" fmla="*/ 227550 h 789962"/>
                <a:gd name="connsiteX10" fmla="*/ 860962 w 940620"/>
                <a:gd name="connsiteY10" fmla="*/ 194357 h 789962"/>
                <a:gd name="connsiteX11" fmla="*/ 930532 w 940620"/>
                <a:gd name="connsiteY11" fmla="*/ 180337 h 789962"/>
                <a:gd name="connsiteX12" fmla="*/ 940620 w 940620"/>
                <a:gd name="connsiteY12" fmla="*/ 175912 h 789962"/>
                <a:gd name="connsiteX13" fmla="*/ 940620 w 940620"/>
                <a:gd name="connsiteY13" fmla="*/ 126626 h 789962"/>
                <a:gd name="connsiteX14" fmla="*/ 906644 w 940620"/>
                <a:gd name="connsiteY14" fmla="*/ 128854 h 789962"/>
                <a:gd name="connsiteX15" fmla="*/ 823979 w 940620"/>
                <a:gd name="connsiteY15" fmla="*/ 157325 h 789962"/>
                <a:gd name="connsiteX16" fmla="*/ 657371 w 940620"/>
                <a:gd name="connsiteY16" fmla="*/ 194357 h 789962"/>
                <a:gd name="connsiteX17" fmla="*/ 240703 w 940620"/>
                <a:gd name="connsiteY17" fmla="*/ 175841 h 789962"/>
                <a:gd name="connsiteX18" fmla="*/ 538234 w 940620"/>
                <a:gd name="connsiteY18" fmla="*/ 227550 h 789962"/>
                <a:gd name="connsiteX19" fmla="*/ 616675 w 940620"/>
                <a:gd name="connsiteY19" fmla="*/ 401503 h 789962"/>
                <a:gd name="connsiteX20" fmla="*/ 863252 w 940620"/>
                <a:gd name="connsiteY20" fmla="*/ 388096 h 789962"/>
                <a:gd name="connsiteX21" fmla="*/ 940620 w 940620"/>
                <a:gd name="connsiteY21" fmla="*/ 375126 h 789962"/>
                <a:gd name="connsiteX22" fmla="*/ 940620 w 940620"/>
                <a:gd name="connsiteY22" fmla="*/ 216802 h 789962"/>
                <a:gd name="connsiteX23" fmla="*/ 922294 w 940620"/>
                <a:gd name="connsiteY23" fmla="*/ 223780 h 789962"/>
                <a:gd name="connsiteX24" fmla="*/ 212914 w 940620"/>
                <a:gd name="connsiteY24" fmla="*/ 240546 h 789962"/>
                <a:gd name="connsiteX25" fmla="*/ 166675 w 940620"/>
                <a:gd name="connsiteY25" fmla="*/ 333082 h 789962"/>
                <a:gd name="connsiteX26" fmla="*/ 616675 w 940620"/>
                <a:gd name="connsiteY26" fmla="*/ 401503 h 789962"/>
                <a:gd name="connsiteX27" fmla="*/ 618628 w 940620"/>
                <a:gd name="connsiteY27" fmla="*/ 559221 h 789962"/>
                <a:gd name="connsiteX28" fmla="*/ 907477 w 940620"/>
                <a:gd name="connsiteY28" fmla="*/ 534830 h 789962"/>
                <a:gd name="connsiteX29" fmla="*/ 940620 w 940620"/>
                <a:gd name="connsiteY29" fmla="*/ 527885 h 789962"/>
                <a:gd name="connsiteX30" fmla="*/ 940620 w 940620"/>
                <a:gd name="connsiteY30" fmla="*/ 423745 h 789962"/>
                <a:gd name="connsiteX31" fmla="*/ 883641 w 940620"/>
                <a:gd name="connsiteY31" fmla="*/ 434497 h 789962"/>
                <a:gd name="connsiteX32" fmla="*/ 138837 w 940620"/>
                <a:gd name="connsiteY32" fmla="*/ 379276 h 789962"/>
                <a:gd name="connsiteX33" fmla="*/ 101801 w 940620"/>
                <a:gd name="connsiteY33" fmla="*/ 462556 h 789962"/>
                <a:gd name="connsiteX34" fmla="*/ 618628 w 940620"/>
                <a:gd name="connsiteY34" fmla="*/ 559221 h 789962"/>
                <a:gd name="connsiteX35" fmla="*/ 644001 w 940620"/>
                <a:gd name="connsiteY35" fmla="*/ 789379 h 789962"/>
                <a:gd name="connsiteX36" fmla="*/ 816295 w 940620"/>
                <a:gd name="connsiteY36" fmla="*/ 786240 h 789962"/>
                <a:gd name="connsiteX37" fmla="*/ 940620 w 940620"/>
                <a:gd name="connsiteY37" fmla="*/ 772135 h 789962"/>
                <a:gd name="connsiteX38" fmla="*/ 940620 w 940620"/>
                <a:gd name="connsiteY38" fmla="*/ 573673 h 789962"/>
                <a:gd name="connsiteX39" fmla="*/ 917524 w 940620"/>
                <a:gd name="connsiteY39" fmla="*/ 578995 h 789962"/>
                <a:gd name="connsiteX40" fmla="*/ 74073 w 940620"/>
                <a:gd name="connsiteY40" fmla="*/ 527212 h 789962"/>
                <a:gd name="connsiteX41" fmla="*/ 0 w 940620"/>
                <a:gd name="connsiteY41" fmla="*/ 684565 h 789962"/>
                <a:gd name="connsiteX42" fmla="*/ 644001 w 940620"/>
                <a:gd name="connsiteY42" fmla="*/ 789379 h 789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0620" h="789962">
                  <a:moveTo>
                    <a:pt x="522514" y="160098"/>
                  </a:moveTo>
                  <a:cubicBezTo>
                    <a:pt x="638058" y="161408"/>
                    <a:pt x="758340" y="145697"/>
                    <a:pt x="855680" y="120596"/>
                  </a:cubicBezTo>
                  <a:lnTo>
                    <a:pt x="940620" y="93822"/>
                  </a:lnTo>
                  <a:lnTo>
                    <a:pt x="940620" y="79352"/>
                  </a:lnTo>
                  <a:lnTo>
                    <a:pt x="937244" y="67311"/>
                  </a:lnTo>
                  <a:cubicBezTo>
                    <a:pt x="927269" y="44875"/>
                    <a:pt x="910840" y="28964"/>
                    <a:pt x="907370" y="0"/>
                  </a:cubicBezTo>
                  <a:cubicBezTo>
                    <a:pt x="749453" y="60074"/>
                    <a:pt x="487034" y="104276"/>
                    <a:pt x="296313" y="46297"/>
                  </a:cubicBezTo>
                  <a:cubicBezTo>
                    <a:pt x="295126" y="79096"/>
                    <a:pt x="281127" y="99026"/>
                    <a:pt x="268479" y="120369"/>
                  </a:cubicBezTo>
                  <a:cubicBezTo>
                    <a:pt x="340676" y="147110"/>
                    <a:pt x="430079" y="159050"/>
                    <a:pt x="522514" y="160098"/>
                  </a:cubicBezTo>
                  <a:close/>
                  <a:moveTo>
                    <a:pt x="538234" y="227550"/>
                  </a:moveTo>
                  <a:cubicBezTo>
                    <a:pt x="655140" y="227190"/>
                    <a:pt x="776245" y="212680"/>
                    <a:pt x="860962" y="194357"/>
                  </a:cubicBezTo>
                  <a:cubicBezTo>
                    <a:pt x="882924" y="189616"/>
                    <a:pt x="909064" y="186498"/>
                    <a:pt x="930532" y="180337"/>
                  </a:cubicBezTo>
                  <a:lnTo>
                    <a:pt x="940620" y="175912"/>
                  </a:lnTo>
                  <a:lnTo>
                    <a:pt x="940620" y="126626"/>
                  </a:lnTo>
                  <a:lnTo>
                    <a:pt x="906644" y="128854"/>
                  </a:lnTo>
                  <a:cubicBezTo>
                    <a:pt x="878492" y="135898"/>
                    <a:pt x="847468" y="150888"/>
                    <a:pt x="823979" y="157325"/>
                  </a:cubicBezTo>
                  <a:cubicBezTo>
                    <a:pt x="771926" y="171605"/>
                    <a:pt x="715636" y="189503"/>
                    <a:pt x="657371" y="194357"/>
                  </a:cubicBezTo>
                  <a:cubicBezTo>
                    <a:pt x="503687" y="207120"/>
                    <a:pt x="345602" y="166919"/>
                    <a:pt x="240703" y="175841"/>
                  </a:cubicBezTo>
                  <a:cubicBezTo>
                    <a:pt x="308623" y="214120"/>
                    <a:pt x="421329" y="227910"/>
                    <a:pt x="538234" y="227550"/>
                  </a:cubicBezTo>
                  <a:close/>
                  <a:moveTo>
                    <a:pt x="616675" y="401503"/>
                  </a:moveTo>
                  <a:cubicBezTo>
                    <a:pt x="700661" y="402375"/>
                    <a:pt x="784949" y="397931"/>
                    <a:pt x="863252" y="388096"/>
                  </a:cubicBezTo>
                  <a:lnTo>
                    <a:pt x="940620" y="375126"/>
                  </a:lnTo>
                  <a:lnTo>
                    <a:pt x="940620" y="216802"/>
                  </a:lnTo>
                  <a:lnTo>
                    <a:pt x="922294" y="223780"/>
                  </a:lnTo>
                  <a:cubicBezTo>
                    <a:pt x="725073" y="284076"/>
                    <a:pt x="423218" y="284810"/>
                    <a:pt x="212914" y="240546"/>
                  </a:cubicBezTo>
                  <a:cubicBezTo>
                    <a:pt x="195016" y="268887"/>
                    <a:pt x="174975" y="295143"/>
                    <a:pt x="166675" y="333082"/>
                  </a:cubicBezTo>
                  <a:cubicBezTo>
                    <a:pt x="281936" y="376753"/>
                    <a:pt x="448702" y="399760"/>
                    <a:pt x="616675" y="401503"/>
                  </a:cubicBezTo>
                  <a:close/>
                  <a:moveTo>
                    <a:pt x="618628" y="559221"/>
                  </a:moveTo>
                  <a:cubicBezTo>
                    <a:pt x="717248" y="558350"/>
                    <a:pt x="816390" y="549808"/>
                    <a:pt x="907477" y="534830"/>
                  </a:cubicBezTo>
                  <a:lnTo>
                    <a:pt x="940620" y="527885"/>
                  </a:lnTo>
                  <a:lnTo>
                    <a:pt x="940620" y="423745"/>
                  </a:lnTo>
                  <a:lnTo>
                    <a:pt x="883641" y="434497"/>
                  </a:lnTo>
                  <a:cubicBezTo>
                    <a:pt x="636977" y="468159"/>
                    <a:pt x="325536" y="440295"/>
                    <a:pt x="138837" y="379276"/>
                  </a:cubicBezTo>
                  <a:cubicBezTo>
                    <a:pt x="127999" y="408524"/>
                    <a:pt x="122015" y="442568"/>
                    <a:pt x="101801" y="462556"/>
                  </a:cubicBezTo>
                  <a:cubicBezTo>
                    <a:pt x="226238" y="532029"/>
                    <a:pt x="421389" y="560965"/>
                    <a:pt x="618628" y="559221"/>
                  </a:cubicBezTo>
                  <a:close/>
                  <a:moveTo>
                    <a:pt x="644001" y="789379"/>
                  </a:moveTo>
                  <a:cubicBezTo>
                    <a:pt x="701956" y="790720"/>
                    <a:pt x="759707" y="789781"/>
                    <a:pt x="816295" y="786240"/>
                  </a:cubicBezTo>
                  <a:lnTo>
                    <a:pt x="940620" y="772135"/>
                  </a:lnTo>
                  <a:lnTo>
                    <a:pt x="940620" y="573673"/>
                  </a:lnTo>
                  <a:lnTo>
                    <a:pt x="917524" y="578995"/>
                  </a:lnTo>
                  <a:cubicBezTo>
                    <a:pt x="639486" y="630428"/>
                    <a:pt x="295407" y="622234"/>
                    <a:pt x="74073" y="527212"/>
                  </a:cubicBezTo>
                  <a:cubicBezTo>
                    <a:pt x="60127" y="590389"/>
                    <a:pt x="15809" y="623193"/>
                    <a:pt x="0" y="684565"/>
                  </a:cubicBezTo>
                  <a:cubicBezTo>
                    <a:pt x="177084" y="742180"/>
                    <a:pt x="412180" y="784015"/>
                    <a:pt x="644001" y="789379"/>
                  </a:cubicBezTo>
                  <a:close/>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2" name="Freeform: Shape 11">
              <a:extLst>
                <a:ext uri="{FF2B5EF4-FFF2-40B4-BE49-F238E27FC236}">
                  <a16:creationId xmlns:a16="http://schemas.microsoft.com/office/drawing/2014/main" id="{1AABA0A6-2441-A661-0840-9164EDAF484B}"/>
                </a:ext>
              </a:extLst>
            </p:cNvPr>
            <p:cNvSpPr/>
            <p:nvPr/>
          </p:nvSpPr>
          <p:spPr>
            <a:xfrm flipV="1">
              <a:off x="10576193" y="6400624"/>
              <a:ext cx="1615807" cy="457377"/>
            </a:xfrm>
            <a:custGeom>
              <a:avLst/>
              <a:gdLst>
                <a:gd name="connsiteX0" fmla="*/ 74077 w 1615807"/>
                <a:gd name="connsiteY0" fmla="*/ 180016 h 457377"/>
                <a:gd name="connsiteX1" fmla="*/ 227514 w 1615807"/>
                <a:gd name="connsiteY1" fmla="*/ 14084 h 457377"/>
                <a:gd name="connsiteX2" fmla="*/ 241822 w 1615807"/>
                <a:gd name="connsiteY2" fmla="*/ 0 h 457377"/>
                <a:gd name="connsiteX3" fmla="*/ 70632 w 1615807"/>
                <a:gd name="connsiteY3" fmla="*/ 0 h 457377"/>
                <a:gd name="connsiteX4" fmla="*/ 59819 w 1615807"/>
                <a:gd name="connsiteY4" fmla="*/ 16511 h 457377"/>
                <a:gd name="connsiteX5" fmla="*/ 0 w 1615807"/>
                <a:gd name="connsiteY5" fmla="*/ 133720 h 457377"/>
                <a:gd name="connsiteX6" fmla="*/ 74077 w 1615807"/>
                <a:gd name="connsiteY6" fmla="*/ 180016 h 457377"/>
                <a:gd name="connsiteX7" fmla="*/ 1615807 w 1615807"/>
                <a:gd name="connsiteY7" fmla="*/ 185161 h 457377"/>
                <a:gd name="connsiteX8" fmla="*/ 1615807 w 1615807"/>
                <a:gd name="connsiteY8" fmla="*/ 0 h 457377"/>
                <a:gd name="connsiteX9" fmla="*/ 1410176 w 1615807"/>
                <a:gd name="connsiteY9" fmla="*/ 0 h 457377"/>
                <a:gd name="connsiteX10" fmla="*/ 1406286 w 1615807"/>
                <a:gd name="connsiteY10" fmla="*/ 59411 h 457377"/>
                <a:gd name="connsiteX11" fmla="*/ 1529603 w 1615807"/>
                <a:gd name="connsiteY11" fmla="*/ 125880 h 457377"/>
                <a:gd name="connsiteX12" fmla="*/ 259196 w 1615807"/>
                <a:gd name="connsiteY12" fmla="*/ 290920 h 457377"/>
                <a:gd name="connsiteX13" fmla="*/ 520459 w 1615807"/>
                <a:gd name="connsiteY13" fmla="*/ 6037 h 457377"/>
                <a:gd name="connsiteX14" fmla="*/ 528256 w 1615807"/>
                <a:gd name="connsiteY14" fmla="*/ 0 h 457377"/>
                <a:gd name="connsiteX15" fmla="*/ 306189 w 1615807"/>
                <a:gd name="connsiteY15" fmla="*/ 0 h 457377"/>
                <a:gd name="connsiteX16" fmla="*/ 268054 w 1615807"/>
                <a:gd name="connsiteY16" fmla="*/ 35985 h 457377"/>
                <a:gd name="connsiteX17" fmla="*/ 129566 w 1615807"/>
                <a:gd name="connsiteY17" fmla="*/ 198385 h 457377"/>
                <a:gd name="connsiteX18" fmla="*/ 259196 w 1615807"/>
                <a:gd name="connsiteY18" fmla="*/ 290920 h 457377"/>
                <a:gd name="connsiteX19" fmla="*/ 342400 w 1615807"/>
                <a:gd name="connsiteY19" fmla="*/ 346371 h 457377"/>
                <a:gd name="connsiteX20" fmla="*/ 601605 w 1615807"/>
                <a:gd name="connsiteY20" fmla="*/ 87170 h 457377"/>
                <a:gd name="connsiteX21" fmla="*/ 699202 w 1615807"/>
                <a:gd name="connsiteY21" fmla="*/ 0 h 457377"/>
                <a:gd name="connsiteX22" fmla="*/ 606717 w 1615807"/>
                <a:gd name="connsiteY22" fmla="*/ 0 h 457377"/>
                <a:gd name="connsiteX23" fmla="*/ 560009 w 1615807"/>
                <a:gd name="connsiteY23" fmla="*/ 38586 h 457377"/>
                <a:gd name="connsiteX24" fmla="*/ 305421 w 1615807"/>
                <a:gd name="connsiteY24" fmla="*/ 318595 h 457377"/>
                <a:gd name="connsiteX25" fmla="*/ 342400 w 1615807"/>
                <a:gd name="connsiteY25" fmla="*/ 346371 h 457377"/>
                <a:gd name="connsiteX26" fmla="*/ 416432 w 1615807"/>
                <a:gd name="connsiteY26" fmla="*/ 392671 h 457377"/>
                <a:gd name="connsiteX27" fmla="*/ 444208 w 1615807"/>
                <a:gd name="connsiteY27" fmla="*/ 383358 h 457377"/>
                <a:gd name="connsiteX28" fmla="*/ 647857 w 1615807"/>
                <a:gd name="connsiteY28" fmla="*/ 124211 h 457377"/>
                <a:gd name="connsiteX29" fmla="*/ 781396 w 1615807"/>
                <a:gd name="connsiteY29" fmla="*/ 26587 h 457377"/>
                <a:gd name="connsiteX30" fmla="*/ 818445 w 1615807"/>
                <a:gd name="connsiteY30" fmla="*/ 0 h 457377"/>
                <a:gd name="connsiteX31" fmla="*/ 769001 w 1615807"/>
                <a:gd name="connsiteY31" fmla="*/ 0 h 457377"/>
                <a:gd name="connsiteX32" fmla="*/ 768119 w 1615807"/>
                <a:gd name="connsiteY32" fmla="*/ 581 h 457377"/>
                <a:gd name="connsiteX33" fmla="*/ 407172 w 1615807"/>
                <a:gd name="connsiteY33" fmla="*/ 355635 h 457377"/>
                <a:gd name="connsiteX34" fmla="*/ 416432 w 1615807"/>
                <a:gd name="connsiteY34" fmla="*/ 392671 h 457377"/>
                <a:gd name="connsiteX35" fmla="*/ 518192 w 1615807"/>
                <a:gd name="connsiteY35" fmla="*/ 457377 h 457377"/>
                <a:gd name="connsiteX36" fmla="*/ 962579 w 1615807"/>
                <a:gd name="connsiteY36" fmla="*/ 87063 h 457377"/>
                <a:gd name="connsiteX37" fmla="*/ 947322 w 1615807"/>
                <a:gd name="connsiteY37" fmla="*/ 28311 h 457377"/>
                <a:gd name="connsiteX38" fmla="*/ 935546 w 1615807"/>
                <a:gd name="connsiteY38" fmla="*/ 0 h 457377"/>
                <a:gd name="connsiteX39" fmla="*/ 887187 w 1615807"/>
                <a:gd name="connsiteY39" fmla="*/ 0 h 457377"/>
                <a:gd name="connsiteX40" fmla="*/ 787546 w 1615807"/>
                <a:gd name="connsiteY40" fmla="*/ 62466 h 457377"/>
                <a:gd name="connsiteX41" fmla="*/ 462689 w 1615807"/>
                <a:gd name="connsiteY41" fmla="*/ 411138 h 457377"/>
                <a:gd name="connsiteX42" fmla="*/ 518192 w 1615807"/>
                <a:gd name="connsiteY42" fmla="*/ 457377 h 45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615807" h="457377">
                  <a:moveTo>
                    <a:pt x="74077" y="180016"/>
                  </a:moveTo>
                  <a:cubicBezTo>
                    <a:pt x="125468" y="124954"/>
                    <a:pt x="175864" y="68894"/>
                    <a:pt x="227514" y="14084"/>
                  </a:cubicBezTo>
                  <a:lnTo>
                    <a:pt x="241822" y="0"/>
                  </a:lnTo>
                  <a:lnTo>
                    <a:pt x="70632" y="0"/>
                  </a:lnTo>
                  <a:lnTo>
                    <a:pt x="59819" y="16511"/>
                  </a:lnTo>
                  <a:cubicBezTo>
                    <a:pt x="38139" y="53843"/>
                    <a:pt x="18166" y="92879"/>
                    <a:pt x="0" y="133720"/>
                  </a:cubicBezTo>
                  <a:cubicBezTo>
                    <a:pt x="25918" y="147945"/>
                    <a:pt x="52284" y="161722"/>
                    <a:pt x="74077" y="180016"/>
                  </a:cubicBezTo>
                  <a:close/>
                  <a:moveTo>
                    <a:pt x="1615807" y="185161"/>
                  </a:moveTo>
                  <a:lnTo>
                    <a:pt x="1615807" y="0"/>
                  </a:lnTo>
                  <a:lnTo>
                    <a:pt x="1410176" y="0"/>
                  </a:lnTo>
                  <a:lnTo>
                    <a:pt x="1406286" y="59411"/>
                  </a:lnTo>
                  <a:cubicBezTo>
                    <a:pt x="1448885" y="80074"/>
                    <a:pt x="1490150" y="102072"/>
                    <a:pt x="1529603" y="125880"/>
                  </a:cubicBezTo>
                  <a:close/>
                  <a:moveTo>
                    <a:pt x="259196" y="290920"/>
                  </a:moveTo>
                  <a:cubicBezTo>
                    <a:pt x="339819" y="189521"/>
                    <a:pt x="424310" y="91960"/>
                    <a:pt x="520459" y="6037"/>
                  </a:cubicBezTo>
                  <a:lnTo>
                    <a:pt x="528256" y="0"/>
                  </a:lnTo>
                  <a:lnTo>
                    <a:pt x="306189" y="0"/>
                  </a:lnTo>
                  <a:lnTo>
                    <a:pt x="268054" y="35985"/>
                  </a:lnTo>
                  <a:cubicBezTo>
                    <a:pt x="219505" y="87728"/>
                    <a:pt x="173674" y="142194"/>
                    <a:pt x="129566" y="198385"/>
                  </a:cubicBezTo>
                  <a:cubicBezTo>
                    <a:pt x="161068" y="240898"/>
                    <a:pt x="220408" y="255636"/>
                    <a:pt x="259196" y="290920"/>
                  </a:cubicBezTo>
                  <a:close/>
                  <a:moveTo>
                    <a:pt x="342400" y="346371"/>
                  </a:moveTo>
                  <a:cubicBezTo>
                    <a:pt x="436460" y="267328"/>
                    <a:pt x="513360" y="172197"/>
                    <a:pt x="601605" y="87170"/>
                  </a:cubicBezTo>
                  <a:lnTo>
                    <a:pt x="699202" y="0"/>
                  </a:lnTo>
                  <a:lnTo>
                    <a:pt x="606717" y="0"/>
                  </a:lnTo>
                  <a:lnTo>
                    <a:pt x="560009" y="38586"/>
                  </a:lnTo>
                  <a:cubicBezTo>
                    <a:pt x="465045" y="123344"/>
                    <a:pt x="380879" y="222755"/>
                    <a:pt x="305421" y="318595"/>
                  </a:cubicBezTo>
                  <a:cubicBezTo>
                    <a:pt x="317673" y="327908"/>
                    <a:pt x="339804" y="327401"/>
                    <a:pt x="342400" y="346371"/>
                  </a:cubicBezTo>
                  <a:close/>
                  <a:moveTo>
                    <a:pt x="416432" y="392671"/>
                  </a:moveTo>
                  <a:cubicBezTo>
                    <a:pt x="431392" y="395214"/>
                    <a:pt x="432410" y="383865"/>
                    <a:pt x="444208" y="383358"/>
                  </a:cubicBezTo>
                  <a:cubicBezTo>
                    <a:pt x="504620" y="287773"/>
                    <a:pt x="568250" y="199412"/>
                    <a:pt x="647857" y="124211"/>
                  </a:cubicBezTo>
                  <a:cubicBezTo>
                    <a:pt x="688508" y="85763"/>
                    <a:pt x="735608" y="56884"/>
                    <a:pt x="781396" y="26587"/>
                  </a:cubicBezTo>
                  <a:lnTo>
                    <a:pt x="818445" y="0"/>
                  </a:lnTo>
                  <a:lnTo>
                    <a:pt x="769001" y="0"/>
                  </a:lnTo>
                  <a:lnTo>
                    <a:pt x="768119" y="581"/>
                  </a:lnTo>
                  <a:cubicBezTo>
                    <a:pt x="635418" y="97877"/>
                    <a:pt x="519848" y="239062"/>
                    <a:pt x="407172" y="355635"/>
                  </a:cubicBezTo>
                  <a:cubicBezTo>
                    <a:pt x="388541" y="374493"/>
                    <a:pt x="411293" y="373760"/>
                    <a:pt x="416432" y="392671"/>
                  </a:cubicBezTo>
                  <a:close/>
                  <a:moveTo>
                    <a:pt x="518192" y="457377"/>
                  </a:moveTo>
                  <a:cubicBezTo>
                    <a:pt x="657246" y="324871"/>
                    <a:pt x="778242" y="174237"/>
                    <a:pt x="962579" y="87063"/>
                  </a:cubicBezTo>
                  <a:cubicBezTo>
                    <a:pt x="961197" y="63802"/>
                    <a:pt x="954803" y="45524"/>
                    <a:pt x="947322" y="28311"/>
                  </a:cubicBezTo>
                  <a:lnTo>
                    <a:pt x="935546" y="0"/>
                  </a:lnTo>
                  <a:lnTo>
                    <a:pt x="887187" y="0"/>
                  </a:lnTo>
                  <a:lnTo>
                    <a:pt x="787546" y="62466"/>
                  </a:lnTo>
                  <a:cubicBezTo>
                    <a:pt x="658968" y="158396"/>
                    <a:pt x="556654" y="280591"/>
                    <a:pt x="462689" y="411138"/>
                  </a:cubicBezTo>
                  <a:cubicBezTo>
                    <a:pt x="475452" y="432313"/>
                    <a:pt x="508816" y="432819"/>
                    <a:pt x="518192" y="457377"/>
                  </a:cubicBezTo>
                  <a:close/>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sp>
          <p:nvSpPr>
            <p:cNvPr id="13" name="Freeform: Shape 12">
              <a:extLst>
                <a:ext uri="{FF2B5EF4-FFF2-40B4-BE49-F238E27FC236}">
                  <a16:creationId xmlns:a16="http://schemas.microsoft.com/office/drawing/2014/main" id="{443BD981-6021-934E-88E5-680A2DA929CE}"/>
                </a:ext>
              </a:extLst>
            </p:cNvPr>
            <p:cNvSpPr/>
            <p:nvPr/>
          </p:nvSpPr>
          <p:spPr>
            <a:xfrm flipV="1">
              <a:off x="9866036" y="4038919"/>
              <a:ext cx="2325964" cy="2819081"/>
            </a:xfrm>
            <a:custGeom>
              <a:avLst/>
              <a:gdLst>
                <a:gd name="connsiteX0" fmla="*/ 2031722 w 2325964"/>
                <a:gd name="connsiteY0" fmla="*/ 1172682 h 2819081"/>
                <a:gd name="connsiteX1" fmla="*/ 1913088 w 2325964"/>
                <a:gd name="connsiteY1" fmla="*/ 1160398 h 2819081"/>
                <a:gd name="connsiteX2" fmla="*/ 1635313 w 2325964"/>
                <a:gd name="connsiteY2" fmla="*/ 1058549 h 2819081"/>
                <a:gd name="connsiteX3" fmla="*/ 1598272 w 2325964"/>
                <a:gd name="connsiteY3" fmla="*/ 521623 h 2819081"/>
                <a:gd name="connsiteX4" fmla="*/ 1996367 w 2325964"/>
                <a:gd name="connsiteY4" fmla="*/ 364213 h 2819081"/>
                <a:gd name="connsiteX5" fmla="*/ 2292720 w 2325964"/>
                <a:gd name="connsiteY5" fmla="*/ 660513 h 2819081"/>
                <a:gd name="connsiteX6" fmla="*/ 2070440 w 2325964"/>
                <a:gd name="connsiteY6" fmla="*/ 1169658 h 2819081"/>
                <a:gd name="connsiteX7" fmla="*/ 2031722 w 2325964"/>
                <a:gd name="connsiteY7" fmla="*/ 1172682 h 2819081"/>
                <a:gd name="connsiteX8" fmla="*/ 771040 w 2325964"/>
                <a:gd name="connsiteY8" fmla="*/ 1848569 h 2819081"/>
                <a:gd name="connsiteX9" fmla="*/ 718759 w 2325964"/>
                <a:gd name="connsiteY9" fmla="*/ 1826953 h 2819081"/>
                <a:gd name="connsiteX10" fmla="*/ 413315 w 2325964"/>
                <a:gd name="connsiteY10" fmla="*/ 725325 h 2819081"/>
                <a:gd name="connsiteX11" fmla="*/ 1283573 w 2325964"/>
                <a:gd name="connsiteY11" fmla="*/ 808604 h 2819081"/>
                <a:gd name="connsiteX12" fmla="*/ 1422404 w 2325964"/>
                <a:gd name="connsiteY12" fmla="*/ 1317808 h 2819081"/>
                <a:gd name="connsiteX13" fmla="*/ 931721 w 2325964"/>
                <a:gd name="connsiteY13" fmla="*/ 1725158 h 2819081"/>
                <a:gd name="connsiteX14" fmla="*/ 771040 w 2325964"/>
                <a:gd name="connsiteY14" fmla="*/ 1848569 h 2819081"/>
                <a:gd name="connsiteX15" fmla="*/ 385534 w 2325964"/>
                <a:gd name="connsiteY15" fmla="*/ 2012139 h 2819081"/>
                <a:gd name="connsiteX16" fmla="*/ 181833 w 2325964"/>
                <a:gd name="connsiteY16" fmla="*/ 1558492 h 2819081"/>
                <a:gd name="connsiteX17" fmla="*/ 413315 w 2325964"/>
                <a:gd name="connsiteY17" fmla="*/ 2012139 h 2819081"/>
                <a:gd name="connsiteX18" fmla="*/ 385534 w 2325964"/>
                <a:gd name="connsiteY18" fmla="*/ 2012139 h 2819081"/>
                <a:gd name="connsiteX19" fmla="*/ 1877481 w 2325964"/>
                <a:gd name="connsiteY19" fmla="*/ 2818607 h 2819081"/>
                <a:gd name="connsiteX20" fmla="*/ 2219557 w 2325964"/>
                <a:gd name="connsiteY20" fmla="*/ 2782494 h 2819081"/>
                <a:gd name="connsiteX21" fmla="*/ 2325964 w 2325964"/>
                <a:gd name="connsiteY21" fmla="*/ 2758633 h 2819081"/>
                <a:gd name="connsiteX22" fmla="*/ 2325964 w 2325964"/>
                <a:gd name="connsiteY22" fmla="*/ 2435257 h 2819081"/>
                <a:gd name="connsiteX23" fmla="*/ 2301922 w 2325964"/>
                <a:gd name="connsiteY23" fmla="*/ 2438010 h 2819081"/>
                <a:gd name="connsiteX24" fmla="*/ 2161998 w 2325964"/>
                <a:gd name="connsiteY24" fmla="*/ 2444379 h 2819081"/>
                <a:gd name="connsiteX25" fmla="*/ 1302035 w 2325964"/>
                <a:gd name="connsiteY25" fmla="*/ 2234304 h 2819081"/>
                <a:gd name="connsiteX26" fmla="*/ 1635313 w 2325964"/>
                <a:gd name="connsiteY26" fmla="*/ 1438177 h 2819081"/>
                <a:gd name="connsiteX27" fmla="*/ 2256590 w 2325964"/>
                <a:gd name="connsiteY27" fmla="*/ 1422175 h 2819081"/>
                <a:gd name="connsiteX28" fmla="*/ 2325964 w 2325964"/>
                <a:gd name="connsiteY28" fmla="*/ 1393430 h 2819081"/>
                <a:gd name="connsiteX29" fmla="*/ 2325964 w 2325964"/>
                <a:gd name="connsiteY29" fmla="*/ 315575 h 2819081"/>
                <a:gd name="connsiteX30" fmla="*/ 2268169 w 2325964"/>
                <a:gd name="connsiteY30" fmla="*/ 263731 h 2819081"/>
                <a:gd name="connsiteX31" fmla="*/ 2005628 w 2325964"/>
                <a:gd name="connsiteY31" fmla="*/ 86492 h 2819081"/>
                <a:gd name="connsiteX32" fmla="*/ 2014621 w 2325964"/>
                <a:gd name="connsiteY32" fmla="*/ 0 h 2819081"/>
                <a:gd name="connsiteX33" fmla="*/ 1775865 w 2325964"/>
                <a:gd name="connsiteY33" fmla="*/ 0 h 2819081"/>
                <a:gd name="connsiteX34" fmla="*/ 1811239 w 2325964"/>
                <a:gd name="connsiteY34" fmla="*/ 123586 h 2819081"/>
                <a:gd name="connsiteX35" fmla="*/ 1413144 w 2325964"/>
                <a:gd name="connsiteY35" fmla="*/ 429088 h 2819081"/>
                <a:gd name="connsiteX36" fmla="*/ 1237218 w 2325964"/>
                <a:gd name="connsiteY36" fmla="*/ 567920 h 2819081"/>
                <a:gd name="connsiteX37" fmla="*/ 894738 w 2325964"/>
                <a:gd name="connsiteY37" fmla="*/ 355011 h 2819081"/>
                <a:gd name="connsiteX38" fmla="*/ 589183 w 2325964"/>
                <a:gd name="connsiteY38" fmla="*/ 105013 h 2819081"/>
                <a:gd name="connsiteX39" fmla="*/ 628691 w 2325964"/>
                <a:gd name="connsiteY39" fmla="*/ 7600 h 2819081"/>
                <a:gd name="connsiteX40" fmla="*/ 634355 w 2325964"/>
                <a:gd name="connsiteY40" fmla="*/ 0 h 2819081"/>
                <a:gd name="connsiteX41" fmla="*/ 371833 w 2325964"/>
                <a:gd name="connsiteY41" fmla="*/ 0 h 2819081"/>
                <a:gd name="connsiteX42" fmla="*/ 299668 w 2325964"/>
                <a:gd name="connsiteY42" fmla="*/ 134872 h 2819081"/>
                <a:gd name="connsiteX43" fmla="*/ 126387 w 2325964"/>
                <a:gd name="connsiteY43" fmla="*/ 651252 h 2819081"/>
                <a:gd name="connsiteX44" fmla="*/ 98500 w 2325964"/>
                <a:gd name="connsiteY44" fmla="*/ 660513 h 2819081"/>
                <a:gd name="connsiteX45" fmla="*/ 98500 w 2325964"/>
                <a:gd name="connsiteY45" fmla="*/ 632674 h 2819081"/>
                <a:gd name="connsiteX46" fmla="*/ 295850 w 2325964"/>
                <a:gd name="connsiteY46" fmla="*/ 31789 h 2819081"/>
                <a:gd name="connsiteX47" fmla="*/ 312010 w 2325964"/>
                <a:gd name="connsiteY47" fmla="*/ 0 h 2819081"/>
                <a:gd name="connsiteX48" fmla="*/ 197475 w 2325964"/>
                <a:gd name="connsiteY48" fmla="*/ 0 h 2819081"/>
                <a:gd name="connsiteX49" fmla="*/ 144850 w 2325964"/>
                <a:gd name="connsiteY49" fmla="*/ 114326 h 2819081"/>
                <a:gd name="connsiteX50" fmla="*/ 89240 w 2325964"/>
                <a:gd name="connsiteY50" fmla="*/ 355011 h 2819081"/>
                <a:gd name="connsiteX51" fmla="*/ 24480 w 2325964"/>
                <a:gd name="connsiteY51" fmla="*/ 577180 h 2819081"/>
                <a:gd name="connsiteX52" fmla="*/ 42996 w 2325964"/>
                <a:gd name="connsiteY52" fmla="*/ 1317808 h 2819081"/>
                <a:gd name="connsiteX53" fmla="*/ 172572 w 2325964"/>
                <a:gd name="connsiteY53" fmla="*/ 1762194 h 2819081"/>
                <a:gd name="connsiteX54" fmla="*/ 607703 w 2325964"/>
                <a:gd name="connsiteY54" fmla="*/ 2326954 h 2819081"/>
                <a:gd name="connsiteX55" fmla="*/ 876222 w 2325964"/>
                <a:gd name="connsiteY55" fmla="*/ 2493567 h 2819081"/>
                <a:gd name="connsiteX56" fmla="*/ 1487164 w 2325964"/>
                <a:gd name="connsiteY56" fmla="*/ 2780548 h 2819081"/>
                <a:gd name="connsiteX57" fmla="*/ 1877481 w 2325964"/>
                <a:gd name="connsiteY57" fmla="*/ 2818607 h 2819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325964" h="2819081">
                  <a:moveTo>
                    <a:pt x="2031722" y="1172682"/>
                  </a:moveTo>
                  <a:cubicBezTo>
                    <a:pt x="1985922" y="1171971"/>
                    <a:pt x="1925751" y="1162008"/>
                    <a:pt x="1913088" y="1160398"/>
                  </a:cubicBezTo>
                  <a:cubicBezTo>
                    <a:pt x="1805086" y="1146963"/>
                    <a:pt x="1706336" y="1123588"/>
                    <a:pt x="1635313" y="1058549"/>
                  </a:cubicBezTo>
                  <a:cubicBezTo>
                    <a:pt x="1517932" y="951050"/>
                    <a:pt x="1476832" y="676601"/>
                    <a:pt x="1598272" y="521623"/>
                  </a:cubicBezTo>
                  <a:cubicBezTo>
                    <a:pt x="1665068" y="436539"/>
                    <a:pt x="1854090" y="347276"/>
                    <a:pt x="1996367" y="364213"/>
                  </a:cubicBezTo>
                  <a:cubicBezTo>
                    <a:pt x="2108214" y="377537"/>
                    <a:pt x="2254101" y="516822"/>
                    <a:pt x="2292720" y="660513"/>
                  </a:cubicBezTo>
                  <a:cubicBezTo>
                    <a:pt x="2354318" y="890301"/>
                    <a:pt x="2215033" y="1133186"/>
                    <a:pt x="2070440" y="1169658"/>
                  </a:cubicBezTo>
                  <a:cubicBezTo>
                    <a:pt x="2060659" y="1172129"/>
                    <a:pt x="2046989" y="1172920"/>
                    <a:pt x="2031722" y="1172682"/>
                  </a:cubicBezTo>
                  <a:close/>
                  <a:moveTo>
                    <a:pt x="771040" y="1848569"/>
                  </a:moveTo>
                  <a:cubicBezTo>
                    <a:pt x="753293" y="1850627"/>
                    <a:pt x="735795" y="1844766"/>
                    <a:pt x="718759" y="1826953"/>
                  </a:cubicBezTo>
                  <a:cubicBezTo>
                    <a:pt x="505343" y="1603882"/>
                    <a:pt x="405295" y="1163168"/>
                    <a:pt x="413315" y="725325"/>
                  </a:cubicBezTo>
                  <a:cubicBezTo>
                    <a:pt x="722822" y="696700"/>
                    <a:pt x="1016859" y="763548"/>
                    <a:pt x="1283573" y="808604"/>
                  </a:cubicBezTo>
                  <a:cubicBezTo>
                    <a:pt x="1304352" y="1003779"/>
                    <a:pt x="1350364" y="1173837"/>
                    <a:pt x="1422404" y="1317808"/>
                  </a:cubicBezTo>
                  <a:cubicBezTo>
                    <a:pt x="1301413" y="1456582"/>
                    <a:pt x="1093136" y="1601681"/>
                    <a:pt x="931721" y="1725158"/>
                  </a:cubicBezTo>
                  <a:cubicBezTo>
                    <a:pt x="879764" y="1764962"/>
                    <a:pt x="824281" y="1842398"/>
                    <a:pt x="771040" y="1848569"/>
                  </a:cubicBezTo>
                  <a:close/>
                  <a:moveTo>
                    <a:pt x="385534" y="2012139"/>
                  </a:moveTo>
                  <a:cubicBezTo>
                    <a:pt x="302259" y="1891597"/>
                    <a:pt x="172630" y="1704495"/>
                    <a:pt x="181833" y="1558492"/>
                  </a:cubicBezTo>
                  <a:cubicBezTo>
                    <a:pt x="239817" y="1728830"/>
                    <a:pt x="345506" y="1851569"/>
                    <a:pt x="413315" y="2012139"/>
                  </a:cubicBezTo>
                  <a:cubicBezTo>
                    <a:pt x="404055" y="2012139"/>
                    <a:pt x="394852" y="2012139"/>
                    <a:pt x="385534" y="2012139"/>
                  </a:cubicBezTo>
                  <a:close/>
                  <a:moveTo>
                    <a:pt x="1877481" y="2818607"/>
                  </a:moveTo>
                  <a:cubicBezTo>
                    <a:pt x="1991100" y="2816062"/>
                    <a:pt x="2106909" y="2803371"/>
                    <a:pt x="2219557" y="2782494"/>
                  </a:cubicBezTo>
                  <a:lnTo>
                    <a:pt x="2325964" y="2758633"/>
                  </a:lnTo>
                  <a:lnTo>
                    <a:pt x="2325964" y="2435257"/>
                  </a:lnTo>
                  <a:lnTo>
                    <a:pt x="2301922" y="2438010"/>
                  </a:lnTo>
                  <a:cubicBezTo>
                    <a:pt x="2255922" y="2441962"/>
                    <a:pt x="2209112" y="2444046"/>
                    <a:pt x="2161998" y="2444379"/>
                  </a:cubicBezTo>
                  <a:cubicBezTo>
                    <a:pt x="1832201" y="2446708"/>
                    <a:pt x="1487537" y="2363242"/>
                    <a:pt x="1302035" y="2234304"/>
                  </a:cubicBezTo>
                  <a:cubicBezTo>
                    <a:pt x="1375037" y="1930780"/>
                    <a:pt x="1505626" y="1684961"/>
                    <a:pt x="1635313" y="1438177"/>
                  </a:cubicBezTo>
                  <a:cubicBezTo>
                    <a:pt x="1832523" y="1500820"/>
                    <a:pt x="2076204" y="1486043"/>
                    <a:pt x="2256590" y="1422175"/>
                  </a:cubicBezTo>
                  <a:lnTo>
                    <a:pt x="2325964" y="1393430"/>
                  </a:lnTo>
                  <a:lnTo>
                    <a:pt x="2325964" y="315575"/>
                  </a:lnTo>
                  <a:lnTo>
                    <a:pt x="2268169" y="263731"/>
                  </a:lnTo>
                  <a:cubicBezTo>
                    <a:pt x="2187044" y="198280"/>
                    <a:pt x="2098643" y="140100"/>
                    <a:pt x="2005628" y="86492"/>
                  </a:cubicBezTo>
                  <a:lnTo>
                    <a:pt x="2014621" y="0"/>
                  </a:lnTo>
                  <a:lnTo>
                    <a:pt x="1775865" y="0"/>
                  </a:lnTo>
                  <a:lnTo>
                    <a:pt x="1811239" y="123586"/>
                  </a:lnTo>
                  <a:cubicBezTo>
                    <a:pt x="1704136" y="202233"/>
                    <a:pt x="1519403" y="305780"/>
                    <a:pt x="1413144" y="429088"/>
                  </a:cubicBezTo>
                  <a:cubicBezTo>
                    <a:pt x="1362109" y="488254"/>
                    <a:pt x="1324166" y="619862"/>
                    <a:pt x="1237218" y="567920"/>
                  </a:cubicBezTo>
                  <a:cubicBezTo>
                    <a:pt x="1132036" y="505023"/>
                    <a:pt x="1021660" y="436201"/>
                    <a:pt x="894738" y="355011"/>
                  </a:cubicBezTo>
                  <a:cubicBezTo>
                    <a:pt x="808302" y="299739"/>
                    <a:pt x="596861" y="191279"/>
                    <a:pt x="589183" y="105013"/>
                  </a:cubicBezTo>
                  <a:cubicBezTo>
                    <a:pt x="586587" y="75936"/>
                    <a:pt x="604964" y="41736"/>
                    <a:pt x="628691" y="7600"/>
                  </a:cubicBezTo>
                  <a:lnTo>
                    <a:pt x="634355" y="0"/>
                  </a:lnTo>
                  <a:lnTo>
                    <a:pt x="371833" y="0"/>
                  </a:lnTo>
                  <a:lnTo>
                    <a:pt x="299668" y="134872"/>
                  </a:lnTo>
                  <a:cubicBezTo>
                    <a:pt x="223738" y="288842"/>
                    <a:pt x="159474" y="454463"/>
                    <a:pt x="126387" y="651252"/>
                  </a:cubicBezTo>
                  <a:cubicBezTo>
                    <a:pt x="114477" y="651706"/>
                    <a:pt x="113459" y="663109"/>
                    <a:pt x="98500" y="660513"/>
                  </a:cubicBezTo>
                  <a:cubicBezTo>
                    <a:pt x="98500" y="651252"/>
                    <a:pt x="98500" y="641934"/>
                    <a:pt x="98500" y="632674"/>
                  </a:cubicBezTo>
                  <a:cubicBezTo>
                    <a:pt x="133389" y="425910"/>
                    <a:pt x="208899" y="212030"/>
                    <a:pt x="295850" y="31789"/>
                  </a:cubicBezTo>
                  <a:lnTo>
                    <a:pt x="312010" y="0"/>
                  </a:lnTo>
                  <a:lnTo>
                    <a:pt x="197475" y="0"/>
                  </a:lnTo>
                  <a:lnTo>
                    <a:pt x="144850" y="114326"/>
                  </a:lnTo>
                  <a:cubicBezTo>
                    <a:pt x="117073" y="187101"/>
                    <a:pt x="106400" y="274786"/>
                    <a:pt x="89240" y="355011"/>
                  </a:cubicBezTo>
                  <a:cubicBezTo>
                    <a:pt x="72866" y="431911"/>
                    <a:pt x="38088" y="505308"/>
                    <a:pt x="24480" y="577180"/>
                  </a:cubicBezTo>
                  <a:cubicBezTo>
                    <a:pt x="-24301" y="834460"/>
                    <a:pt x="9348" y="1099195"/>
                    <a:pt x="42996" y="1317808"/>
                  </a:cubicBezTo>
                  <a:cubicBezTo>
                    <a:pt x="66034" y="1467593"/>
                    <a:pt x="109903" y="1633187"/>
                    <a:pt x="172572" y="1762194"/>
                  </a:cubicBezTo>
                  <a:cubicBezTo>
                    <a:pt x="267931" y="1958276"/>
                    <a:pt x="434996" y="2185749"/>
                    <a:pt x="607703" y="2326954"/>
                  </a:cubicBezTo>
                  <a:cubicBezTo>
                    <a:pt x="684884" y="2390020"/>
                    <a:pt x="790458" y="2432364"/>
                    <a:pt x="876222" y="2493567"/>
                  </a:cubicBezTo>
                  <a:cubicBezTo>
                    <a:pt x="1046613" y="2615176"/>
                    <a:pt x="1267031" y="2726743"/>
                    <a:pt x="1487164" y="2780548"/>
                  </a:cubicBezTo>
                  <a:cubicBezTo>
                    <a:pt x="1607950" y="2810104"/>
                    <a:pt x="1741139" y="2821661"/>
                    <a:pt x="1877481" y="2818607"/>
                  </a:cubicBezTo>
                  <a:close/>
                </a:path>
              </a:pathLst>
            </a:custGeom>
            <a:solidFill>
              <a:srgbClr val="9F2937"/>
            </a:solidFill>
            <a:ln w="1270" cap="flat">
              <a:noFill/>
              <a:prstDash val="solid"/>
              <a:miter/>
            </a:ln>
          </p:spPr>
          <p:txBody>
            <a:bodyPr rtlCol="0" anchor="ctr"/>
            <a:lstStyle/>
            <a:p>
              <a:pPr defTabSz="685800">
                <a:buClrTx/>
                <a:defRPr/>
              </a:pPr>
              <a:endParaRPr lang="en-US" sz="1350" kern="1200">
                <a:solidFill>
                  <a:prstClr val="black"/>
                </a:solidFill>
                <a:latin typeface="Segoe UI"/>
                <a:ea typeface="+mn-ea"/>
                <a:cs typeface="+mn-cs"/>
              </a:endParaRPr>
            </a:p>
          </p:txBody>
        </p:sp>
      </p:grpSp>
      <p:cxnSp>
        <p:nvCxnSpPr>
          <p:cNvPr id="1340" name="Straight Connector 1339">
            <a:extLst>
              <a:ext uri="{FF2B5EF4-FFF2-40B4-BE49-F238E27FC236}">
                <a16:creationId xmlns:a16="http://schemas.microsoft.com/office/drawing/2014/main" id="{82D9512E-F031-6363-049D-AFD7F8C8DC2A}"/>
              </a:ext>
            </a:extLst>
          </p:cNvPr>
          <p:cNvCxnSpPr>
            <a:cxnSpLocks/>
          </p:cNvCxnSpPr>
          <p:nvPr/>
        </p:nvCxnSpPr>
        <p:spPr>
          <a:xfrm>
            <a:off x="1387366" y="4850721"/>
            <a:ext cx="7102134" cy="0"/>
          </a:xfrm>
          <a:prstGeom prst="line">
            <a:avLst/>
          </a:prstGeom>
          <a:ln>
            <a:solidFill>
              <a:schemeClr val="bg1"/>
            </a:solidFill>
            <a:headEnd type="oval"/>
          </a:ln>
        </p:spPr>
        <p:style>
          <a:lnRef idx="1">
            <a:schemeClr val="accent1"/>
          </a:lnRef>
          <a:fillRef idx="0">
            <a:schemeClr val="accent1"/>
          </a:fillRef>
          <a:effectRef idx="0">
            <a:schemeClr val="accent1"/>
          </a:effectRef>
          <a:fontRef idx="minor">
            <a:schemeClr val="tx1"/>
          </a:fontRef>
        </p:style>
      </p:cxnSp>
      <p:sp>
        <p:nvSpPr>
          <p:cNvPr id="2" name="Title 3">
            <a:extLst>
              <a:ext uri="{FF2B5EF4-FFF2-40B4-BE49-F238E27FC236}">
                <a16:creationId xmlns:a16="http://schemas.microsoft.com/office/drawing/2014/main" id="{3BE37412-A4DC-6DE3-4243-C45EEA1F7736}"/>
              </a:ext>
            </a:extLst>
          </p:cNvPr>
          <p:cNvSpPr txBox="1">
            <a:spLocks/>
          </p:cNvSpPr>
          <p:nvPr/>
        </p:nvSpPr>
        <p:spPr>
          <a:xfrm>
            <a:off x="167932" y="214215"/>
            <a:ext cx="3196305" cy="481658"/>
          </a:xfrm>
          <a:prstGeom prst="rect">
            <a:avLst/>
          </a:prstGeom>
          <a:effectLst>
            <a:outerShdw blurRad="50800" dist="38100" dir="2700000" algn="tl" rotWithShape="0">
              <a:prstClr val="black">
                <a:alpha val="40000"/>
              </a:prstClr>
            </a:outerShdw>
          </a:effectLst>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685800">
              <a:buClrTx/>
              <a:defRPr/>
            </a:pPr>
            <a:r>
              <a:rPr lang="en-US" sz="4050" b="1" dirty="0">
                <a:solidFill>
                  <a:srgbClr val="BC0C42"/>
                </a:solidFill>
                <a:effectLst>
                  <a:outerShdw blurRad="38100" dist="38100" dir="2700000" algn="tl">
                    <a:srgbClr val="000000">
                      <a:alpha val="43137"/>
                    </a:srgbClr>
                  </a:outerShdw>
                </a:effectLst>
                <a:latin typeface="Segoe UI "/>
              </a:rPr>
              <a:t>OUR</a:t>
            </a:r>
            <a:r>
              <a:rPr lang="en-US" sz="4050" b="1" dirty="0">
                <a:solidFill>
                  <a:srgbClr val="9F2937"/>
                </a:solidFill>
                <a:effectLst>
                  <a:outerShdw blurRad="38100" dist="38100" dir="2700000" algn="tl">
                    <a:srgbClr val="000000">
                      <a:alpha val="43137"/>
                    </a:srgbClr>
                  </a:outerShdw>
                </a:effectLst>
                <a:latin typeface="Segoe UI "/>
              </a:rPr>
              <a:t> </a:t>
            </a:r>
            <a:r>
              <a:rPr lang="en-US" sz="4050" b="1" dirty="0">
                <a:solidFill>
                  <a:srgbClr val="BC0C42"/>
                </a:solidFill>
                <a:effectLst>
                  <a:outerShdw blurRad="38100" dist="38100" dir="2700000" algn="tl">
                    <a:srgbClr val="000000">
                      <a:alpha val="43137"/>
                    </a:srgbClr>
                  </a:outerShdw>
                </a:effectLst>
                <a:latin typeface="Segoe UI "/>
              </a:rPr>
              <a:t>TEAM</a:t>
            </a:r>
            <a:endParaRPr lang="en-ID" sz="4050" b="1" dirty="0">
              <a:solidFill>
                <a:srgbClr val="BC0C42"/>
              </a:solidFill>
              <a:effectLst>
                <a:outerShdw blurRad="38100" dist="38100" dir="2700000" algn="tl">
                  <a:srgbClr val="000000">
                    <a:alpha val="43137"/>
                  </a:srgbClr>
                </a:outerShdw>
              </a:effectLst>
              <a:latin typeface="Segoe UI "/>
            </a:endParaRPr>
          </a:p>
        </p:txBody>
      </p:sp>
      <p:sp>
        <p:nvSpPr>
          <p:cNvPr id="17" name="Rectangle: Rounded Corners 16">
            <a:extLst>
              <a:ext uri="{FF2B5EF4-FFF2-40B4-BE49-F238E27FC236}">
                <a16:creationId xmlns:a16="http://schemas.microsoft.com/office/drawing/2014/main" id="{E539AF98-2A7E-CACF-047C-129714CD4F13}"/>
              </a:ext>
            </a:extLst>
          </p:cNvPr>
          <p:cNvSpPr/>
          <p:nvPr/>
        </p:nvSpPr>
        <p:spPr>
          <a:xfrm>
            <a:off x="486073" y="1639231"/>
            <a:ext cx="1982377" cy="2667695"/>
          </a:xfrm>
          <a:prstGeom prst="roundRect">
            <a:avLst>
              <a:gd name="adj" fmla="val 9596"/>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8" name="Rectangle: Rounded Corners 17">
            <a:extLst>
              <a:ext uri="{FF2B5EF4-FFF2-40B4-BE49-F238E27FC236}">
                <a16:creationId xmlns:a16="http://schemas.microsoft.com/office/drawing/2014/main" id="{24CF377E-2D6E-BF70-F23D-7283B645B35F}"/>
              </a:ext>
            </a:extLst>
          </p:cNvPr>
          <p:cNvSpPr/>
          <p:nvPr/>
        </p:nvSpPr>
        <p:spPr>
          <a:xfrm>
            <a:off x="2551234" y="1639231"/>
            <a:ext cx="1982377" cy="2667695"/>
          </a:xfrm>
          <a:prstGeom prst="roundRect">
            <a:avLst>
              <a:gd name="adj" fmla="val 9596"/>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9" name="Rectangle: Rounded Corners 18">
            <a:extLst>
              <a:ext uri="{FF2B5EF4-FFF2-40B4-BE49-F238E27FC236}">
                <a16:creationId xmlns:a16="http://schemas.microsoft.com/office/drawing/2014/main" id="{08350226-1067-335A-A911-17EFC0CF73F4}"/>
              </a:ext>
            </a:extLst>
          </p:cNvPr>
          <p:cNvSpPr/>
          <p:nvPr/>
        </p:nvSpPr>
        <p:spPr>
          <a:xfrm>
            <a:off x="4616395" y="1639231"/>
            <a:ext cx="1982377" cy="2667695"/>
          </a:xfrm>
          <a:prstGeom prst="roundRect">
            <a:avLst>
              <a:gd name="adj" fmla="val 9596"/>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20" name="Rectangle: Rounded Corners 19">
            <a:extLst>
              <a:ext uri="{FF2B5EF4-FFF2-40B4-BE49-F238E27FC236}">
                <a16:creationId xmlns:a16="http://schemas.microsoft.com/office/drawing/2014/main" id="{9580FA38-327B-7A61-8B16-B753AB80F955}"/>
              </a:ext>
            </a:extLst>
          </p:cNvPr>
          <p:cNvSpPr/>
          <p:nvPr/>
        </p:nvSpPr>
        <p:spPr>
          <a:xfrm>
            <a:off x="6681556" y="1639231"/>
            <a:ext cx="1982377" cy="2667695"/>
          </a:xfrm>
          <a:prstGeom prst="roundRect">
            <a:avLst>
              <a:gd name="adj" fmla="val 9596"/>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Segoe UI"/>
            </a:endParaRPr>
          </a:p>
        </p:txBody>
      </p:sp>
      <p:sp>
        <p:nvSpPr>
          <p:cNvPr id="1392" name="TextBox 1391">
            <a:extLst>
              <a:ext uri="{FF2B5EF4-FFF2-40B4-BE49-F238E27FC236}">
                <a16:creationId xmlns:a16="http://schemas.microsoft.com/office/drawing/2014/main" id="{9E794B72-5F26-8F2D-E061-1C350E838D7B}"/>
              </a:ext>
            </a:extLst>
          </p:cNvPr>
          <p:cNvSpPr txBox="1"/>
          <p:nvPr/>
        </p:nvSpPr>
        <p:spPr>
          <a:xfrm>
            <a:off x="702792" y="2176558"/>
            <a:ext cx="1548938" cy="300082"/>
          </a:xfrm>
          <a:prstGeom prst="rect">
            <a:avLst/>
          </a:prstGeom>
          <a:noFill/>
        </p:spPr>
        <p:txBody>
          <a:bodyPr wrap="square">
            <a:spAutoFit/>
          </a:bodyPr>
          <a:lstStyle/>
          <a:p>
            <a:pPr algn="ctr" defTabSz="685800">
              <a:buClrTx/>
              <a:defRPr/>
            </a:pPr>
            <a:r>
              <a:rPr lang="en-ID" sz="1350" b="1" kern="1200" dirty="0">
                <a:solidFill>
                  <a:prstClr val="black"/>
                </a:solidFill>
                <a:effectLst>
                  <a:outerShdw blurRad="38100" dist="38100" dir="2700000" algn="tl">
                    <a:srgbClr val="000000">
                      <a:alpha val="43137"/>
                    </a:srgbClr>
                  </a:outerShdw>
                </a:effectLst>
                <a:latin typeface="Segoe UI"/>
                <a:ea typeface="+mn-ea"/>
                <a:cs typeface="+mn-cs"/>
              </a:rPr>
              <a:t>SAKET</a:t>
            </a:r>
          </a:p>
        </p:txBody>
      </p:sp>
      <p:sp>
        <p:nvSpPr>
          <p:cNvPr id="1393" name="TextBox 1392">
            <a:extLst>
              <a:ext uri="{FF2B5EF4-FFF2-40B4-BE49-F238E27FC236}">
                <a16:creationId xmlns:a16="http://schemas.microsoft.com/office/drawing/2014/main" id="{FFB34DDA-E29E-5482-8E1B-2644B39D8559}"/>
              </a:ext>
            </a:extLst>
          </p:cNvPr>
          <p:cNvSpPr txBox="1"/>
          <p:nvPr/>
        </p:nvSpPr>
        <p:spPr>
          <a:xfrm>
            <a:off x="703395" y="2668213"/>
            <a:ext cx="1547734" cy="1015663"/>
          </a:xfrm>
          <a:prstGeom prst="rect">
            <a:avLst/>
          </a:prstGeom>
          <a:noFill/>
        </p:spPr>
        <p:txBody>
          <a:bodyPr wrap="square">
            <a:spAutoFit/>
          </a:bodyPr>
          <a:lstStyle/>
          <a:p>
            <a:pPr algn="ctr" defTabSz="685800">
              <a:buClrTx/>
              <a:defRPr/>
            </a:pPr>
            <a:r>
              <a:rPr lang="en-ID" sz="1200" kern="1200" dirty="0">
                <a:solidFill>
                  <a:prstClr val="black"/>
                </a:solidFill>
                <a:latin typeface="Segoe UI"/>
                <a:ea typeface="+mn-ea"/>
                <a:cs typeface="+mn-cs"/>
              </a:rPr>
              <a:t>Hello I am Saket from KIPM college. This website is developed by me, hope you like it.</a:t>
            </a:r>
          </a:p>
        </p:txBody>
      </p:sp>
      <p:sp>
        <p:nvSpPr>
          <p:cNvPr id="1394" name="TextBox 1393">
            <a:extLst>
              <a:ext uri="{FF2B5EF4-FFF2-40B4-BE49-F238E27FC236}">
                <a16:creationId xmlns:a16="http://schemas.microsoft.com/office/drawing/2014/main" id="{DD8D2231-48FE-CF81-AC52-194AD0780B8E}"/>
              </a:ext>
            </a:extLst>
          </p:cNvPr>
          <p:cNvSpPr txBox="1"/>
          <p:nvPr/>
        </p:nvSpPr>
        <p:spPr>
          <a:xfrm>
            <a:off x="2767953" y="2176558"/>
            <a:ext cx="1548938" cy="300082"/>
          </a:xfrm>
          <a:prstGeom prst="rect">
            <a:avLst/>
          </a:prstGeom>
          <a:noFill/>
        </p:spPr>
        <p:txBody>
          <a:bodyPr wrap="square">
            <a:spAutoFit/>
          </a:bodyPr>
          <a:lstStyle/>
          <a:p>
            <a:pPr algn="ctr" defTabSz="685800">
              <a:buClrTx/>
              <a:defRPr/>
            </a:pPr>
            <a:r>
              <a:rPr lang="en-ID" sz="1350" b="1" kern="1200" dirty="0">
                <a:solidFill>
                  <a:prstClr val="black"/>
                </a:solidFill>
                <a:effectLst>
                  <a:outerShdw blurRad="38100" dist="38100" dir="2700000" algn="tl">
                    <a:srgbClr val="000000">
                      <a:alpha val="43137"/>
                    </a:srgbClr>
                  </a:outerShdw>
                </a:effectLst>
                <a:latin typeface="Segoe UI"/>
                <a:ea typeface="+mn-ea"/>
                <a:cs typeface="+mn-cs"/>
              </a:rPr>
              <a:t>SHIVAM</a:t>
            </a:r>
          </a:p>
        </p:txBody>
      </p:sp>
      <p:sp>
        <p:nvSpPr>
          <p:cNvPr id="1395" name="TextBox 1394">
            <a:extLst>
              <a:ext uri="{FF2B5EF4-FFF2-40B4-BE49-F238E27FC236}">
                <a16:creationId xmlns:a16="http://schemas.microsoft.com/office/drawing/2014/main" id="{B3C53BC5-C08B-4016-8015-9DB874B6B778}"/>
              </a:ext>
            </a:extLst>
          </p:cNvPr>
          <p:cNvSpPr txBox="1"/>
          <p:nvPr/>
        </p:nvSpPr>
        <p:spPr>
          <a:xfrm>
            <a:off x="4833114" y="2176558"/>
            <a:ext cx="1548938" cy="300082"/>
          </a:xfrm>
          <a:prstGeom prst="rect">
            <a:avLst/>
          </a:prstGeom>
          <a:noFill/>
        </p:spPr>
        <p:txBody>
          <a:bodyPr wrap="square">
            <a:spAutoFit/>
          </a:bodyPr>
          <a:lstStyle/>
          <a:p>
            <a:pPr algn="ctr" defTabSz="685800">
              <a:buClrTx/>
              <a:defRPr/>
            </a:pPr>
            <a:r>
              <a:rPr lang="en-ID" sz="1350" b="1" kern="1200" dirty="0">
                <a:solidFill>
                  <a:prstClr val="black"/>
                </a:solidFill>
                <a:effectLst>
                  <a:outerShdw blurRad="38100" dist="38100" dir="2700000" algn="tl">
                    <a:srgbClr val="000000">
                      <a:alpha val="43137"/>
                    </a:srgbClr>
                  </a:outerShdw>
                </a:effectLst>
                <a:latin typeface="Segoe UI"/>
                <a:ea typeface="+mn-ea"/>
                <a:cs typeface="+mn-cs"/>
              </a:rPr>
              <a:t>SIDHARTH</a:t>
            </a:r>
          </a:p>
        </p:txBody>
      </p:sp>
      <p:sp>
        <p:nvSpPr>
          <p:cNvPr id="1396" name="TextBox 1395">
            <a:extLst>
              <a:ext uri="{FF2B5EF4-FFF2-40B4-BE49-F238E27FC236}">
                <a16:creationId xmlns:a16="http://schemas.microsoft.com/office/drawing/2014/main" id="{C3B90C5C-E462-E361-D7DE-45392945E60E}"/>
              </a:ext>
            </a:extLst>
          </p:cNvPr>
          <p:cNvSpPr txBox="1"/>
          <p:nvPr/>
        </p:nvSpPr>
        <p:spPr>
          <a:xfrm>
            <a:off x="6898275" y="2176558"/>
            <a:ext cx="1548938" cy="300082"/>
          </a:xfrm>
          <a:prstGeom prst="rect">
            <a:avLst/>
          </a:prstGeom>
          <a:noFill/>
        </p:spPr>
        <p:txBody>
          <a:bodyPr wrap="square">
            <a:spAutoFit/>
          </a:bodyPr>
          <a:lstStyle/>
          <a:p>
            <a:pPr algn="ctr" defTabSz="685800">
              <a:buClrTx/>
              <a:defRPr/>
            </a:pPr>
            <a:r>
              <a:rPr lang="en-ID" sz="1350" b="1" kern="1200" dirty="0">
                <a:solidFill>
                  <a:prstClr val="black"/>
                </a:solidFill>
                <a:effectLst>
                  <a:outerShdw blurRad="38100" dist="38100" dir="2700000" algn="tl">
                    <a:srgbClr val="000000">
                      <a:alpha val="43137"/>
                    </a:srgbClr>
                  </a:outerShdw>
                </a:effectLst>
                <a:latin typeface="Segoe UI"/>
                <a:ea typeface="+mn-ea"/>
                <a:cs typeface="+mn-cs"/>
              </a:rPr>
              <a:t>SRI HARI</a:t>
            </a:r>
          </a:p>
        </p:txBody>
      </p:sp>
      <p:sp>
        <p:nvSpPr>
          <p:cNvPr id="1397" name="TextBox 1396">
            <a:extLst>
              <a:ext uri="{FF2B5EF4-FFF2-40B4-BE49-F238E27FC236}">
                <a16:creationId xmlns:a16="http://schemas.microsoft.com/office/drawing/2014/main" id="{0F805510-0BD5-FFD5-9489-5602496A179C}"/>
              </a:ext>
            </a:extLst>
          </p:cNvPr>
          <p:cNvSpPr txBox="1"/>
          <p:nvPr/>
        </p:nvSpPr>
        <p:spPr>
          <a:xfrm>
            <a:off x="2768556" y="2668213"/>
            <a:ext cx="1547734" cy="1200329"/>
          </a:xfrm>
          <a:prstGeom prst="rect">
            <a:avLst/>
          </a:prstGeom>
          <a:noFill/>
        </p:spPr>
        <p:txBody>
          <a:bodyPr wrap="square">
            <a:spAutoFit/>
          </a:bodyPr>
          <a:lstStyle/>
          <a:p>
            <a:pPr algn="ctr" defTabSz="685800">
              <a:buClrTx/>
              <a:defRPr/>
            </a:pPr>
            <a:r>
              <a:rPr lang="en-ID" sz="1200" kern="1200" dirty="0">
                <a:solidFill>
                  <a:prstClr val="black"/>
                </a:solidFill>
                <a:latin typeface="Segoe UI"/>
                <a:ea typeface="+mn-ea"/>
                <a:cs typeface="+mn-cs"/>
              </a:rPr>
              <a:t>Hello I am </a:t>
            </a:r>
            <a:r>
              <a:rPr lang="en-ID" sz="1200" kern="1200" dirty="0" err="1">
                <a:solidFill>
                  <a:prstClr val="black"/>
                </a:solidFill>
                <a:latin typeface="Segoe UI"/>
                <a:ea typeface="+mn-ea"/>
                <a:cs typeface="+mn-cs"/>
              </a:rPr>
              <a:t>Shivam</a:t>
            </a:r>
            <a:r>
              <a:rPr lang="en-ID" sz="1200" kern="1200" dirty="0">
                <a:solidFill>
                  <a:prstClr val="black"/>
                </a:solidFill>
                <a:latin typeface="Segoe UI"/>
                <a:ea typeface="+mn-ea"/>
                <a:cs typeface="+mn-cs"/>
              </a:rPr>
              <a:t> from KIPM college. And I am collaborator of this site. Hope you like it.</a:t>
            </a:r>
          </a:p>
        </p:txBody>
      </p:sp>
      <p:sp>
        <p:nvSpPr>
          <p:cNvPr id="1398" name="TextBox 1397">
            <a:extLst>
              <a:ext uri="{FF2B5EF4-FFF2-40B4-BE49-F238E27FC236}">
                <a16:creationId xmlns:a16="http://schemas.microsoft.com/office/drawing/2014/main" id="{E0241F11-1239-EB1A-A6B2-5A478FFCD4C8}"/>
              </a:ext>
            </a:extLst>
          </p:cNvPr>
          <p:cNvSpPr txBox="1"/>
          <p:nvPr/>
        </p:nvSpPr>
        <p:spPr>
          <a:xfrm>
            <a:off x="4833717" y="2668213"/>
            <a:ext cx="1547734" cy="1200329"/>
          </a:xfrm>
          <a:prstGeom prst="rect">
            <a:avLst/>
          </a:prstGeom>
          <a:noFill/>
        </p:spPr>
        <p:txBody>
          <a:bodyPr wrap="square">
            <a:spAutoFit/>
          </a:bodyPr>
          <a:lstStyle/>
          <a:p>
            <a:pPr algn="ctr" defTabSz="685800">
              <a:buClrTx/>
              <a:defRPr/>
            </a:pPr>
            <a:r>
              <a:rPr lang="en-ID" sz="1200" kern="1200" dirty="0">
                <a:solidFill>
                  <a:prstClr val="black"/>
                </a:solidFill>
                <a:latin typeface="Segoe UI"/>
                <a:ea typeface="+mn-ea"/>
                <a:cs typeface="+mn-cs"/>
              </a:rPr>
              <a:t>Hello I am Sidharth from KIPM college. This website is designed by me, hope you like it’s interface.</a:t>
            </a:r>
          </a:p>
        </p:txBody>
      </p:sp>
      <p:sp>
        <p:nvSpPr>
          <p:cNvPr id="1399" name="TextBox 1398">
            <a:extLst>
              <a:ext uri="{FF2B5EF4-FFF2-40B4-BE49-F238E27FC236}">
                <a16:creationId xmlns:a16="http://schemas.microsoft.com/office/drawing/2014/main" id="{E1BF39EA-26EF-48DB-6ADB-04A685341314}"/>
              </a:ext>
            </a:extLst>
          </p:cNvPr>
          <p:cNvSpPr txBox="1"/>
          <p:nvPr/>
        </p:nvSpPr>
        <p:spPr>
          <a:xfrm>
            <a:off x="6898878" y="2668213"/>
            <a:ext cx="1547734" cy="1200329"/>
          </a:xfrm>
          <a:prstGeom prst="rect">
            <a:avLst/>
          </a:prstGeom>
          <a:noFill/>
        </p:spPr>
        <p:txBody>
          <a:bodyPr wrap="square">
            <a:spAutoFit/>
          </a:bodyPr>
          <a:lstStyle/>
          <a:p>
            <a:pPr algn="ctr" defTabSz="685800">
              <a:buClrTx/>
              <a:defRPr/>
            </a:pPr>
            <a:r>
              <a:rPr lang="en-ID" sz="1200" kern="1200" dirty="0">
                <a:solidFill>
                  <a:prstClr val="black"/>
                </a:solidFill>
                <a:latin typeface="Segoe UI"/>
                <a:ea typeface="+mn-ea"/>
                <a:cs typeface="+mn-cs"/>
              </a:rPr>
              <a:t>Hello I am Sri Hari from KIPM college.</a:t>
            </a:r>
          </a:p>
          <a:p>
            <a:pPr algn="ctr" defTabSz="685800">
              <a:buClrTx/>
              <a:defRPr/>
            </a:pPr>
            <a:r>
              <a:rPr lang="en-ID" sz="1200" kern="1200" dirty="0">
                <a:solidFill>
                  <a:prstClr val="black"/>
                </a:solidFill>
                <a:latin typeface="Segoe UI"/>
                <a:ea typeface="+mn-ea"/>
                <a:cs typeface="+mn-cs"/>
              </a:rPr>
              <a:t>I collected all the required information regarding this site.</a:t>
            </a:r>
          </a:p>
        </p:txBody>
      </p:sp>
      <p:sp>
        <p:nvSpPr>
          <p:cNvPr id="1400" name="Rectangle: Top Corners Rounded 1399">
            <a:extLst>
              <a:ext uri="{FF2B5EF4-FFF2-40B4-BE49-F238E27FC236}">
                <a16:creationId xmlns:a16="http://schemas.microsoft.com/office/drawing/2014/main" id="{5D685DC5-B04F-93F6-C482-1FE17AE2BCD8}"/>
              </a:ext>
            </a:extLst>
          </p:cNvPr>
          <p:cNvSpPr/>
          <p:nvPr/>
        </p:nvSpPr>
        <p:spPr>
          <a:xfrm>
            <a:off x="801094" y="4091207"/>
            <a:ext cx="1352334" cy="215718"/>
          </a:xfrm>
          <a:prstGeom prst="round2SameRect">
            <a:avLst>
              <a:gd name="adj1" fmla="val 50000"/>
              <a:gd name="adj2" fmla="val 0"/>
            </a:avLst>
          </a:prstGeom>
          <a:solidFill>
            <a:srgbClr val="E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1401" name="Rectangle: Top Corners Rounded 1400">
            <a:extLst>
              <a:ext uri="{FF2B5EF4-FFF2-40B4-BE49-F238E27FC236}">
                <a16:creationId xmlns:a16="http://schemas.microsoft.com/office/drawing/2014/main" id="{CF5715C0-A4B6-8728-9572-F65C6DBD77BD}"/>
              </a:ext>
            </a:extLst>
          </p:cNvPr>
          <p:cNvSpPr/>
          <p:nvPr/>
        </p:nvSpPr>
        <p:spPr>
          <a:xfrm>
            <a:off x="2866255" y="4091207"/>
            <a:ext cx="1352334" cy="215718"/>
          </a:xfrm>
          <a:prstGeom prst="round2SameRect">
            <a:avLst>
              <a:gd name="adj1" fmla="val 50000"/>
              <a:gd name="adj2" fmla="val 0"/>
            </a:avLst>
          </a:prstGeom>
          <a:solidFill>
            <a:srgbClr val="E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1402" name="Rectangle: Top Corners Rounded 1401">
            <a:extLst>
              <a:ext uri="{FF2B5EF4-FFF2-40B4-BE49-F238E27FC236}">
                <a16:creationId xmlns:a16="http://schemas.microsoft.com/office/drawing/2014/main" id="{96CE9337-C6A4-4D4B-0EE3-EAE2BADB9411}"/>
              </a:ext>
            </a:extLst>
          </p:cNvPr>
          <p:cNvSpPr/>
          <p:nvPr/>
        </p:nvSpPr>
        <p:spPr>
          <a:xfrm>
            <a:off x="4931416" y="4091207"/>
            <a:ext cx="1352334" cy="215718"/>
          </a:xfrm>
          <a:prstGeom prst="round2SameRect">
            <a:avLst>
              <a:gd name="adj1" fmla="val 50000"/>
              <a:gd name="adj2" fmla="val 0"/>
            </a:avLst>
          </a:prstGeom>
          <a:solidFill>
            <a:srgbClr val="E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sp>
        <p:nvSpPr>
          <p:cNvPr id="1403" name="Rectangle: Top Corners Rounded 1402">
            <a:extLst>
              <a:ext uri="{FF2B5EF4-FFF2-40B4-BE49-F238E27FC236}">
                <a16:creationId xmlns:a16="http://schemas.microsoft.com/office/drawing/2014/main" id="{0710F104-9A9B-D3B0-F8B7-FC6E245B7194}"/>
              </a:ext>
            </a:extLst>
          </p:cNvPr>
          <p:cNvSpPr/>
          <p:nvPr/>
        </p:nvSpPr>
        <p:spPr>
          <a:xfrm>
            <a:off x="6996577" y="4091207"/>
            <a:ext cx="1352334" cy="215718"/>
          </a:xfrm>
          <a:prstGeom prst="round2SameRect">
            <a:avLst>
              <a:gd name="adj1" fmla="val 50000"/>
              <a:gd name="adj2" fmla="val 0"/>
            </a:avLst>
          </a:prstGeom>
          <a:solidFill>
            <a:srgbClr val="E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ID" sz="1350" kern="1200">
              <a:solidFill>
                <a:prstClr val="white"/>
              </a:solidFill>
              <a:latin typeface="Segoe UI"/>
            </a:endParaRPr>
          </a:p>
        </p:txBody>
      </p:sp>
      <p:pic>
        <p:nvPicPr>
          <p:cNvPr id="34" name="Picture 33">
            <a:extLst>
              <a:ext uri="{FF2B5EF4-FFF2-40B4-BE49-F238E27FC236}">
                <a16:creationId xmlns:a16="http://schemas.microsoft.com/office/drawing/2014/main" id="{7FE79A65-8442-8C78-C2E3-59CA0B45D80D}"/>
              </a:ext>
            </a:extLst>
          </p:cNvPr>
          <p:cNvPicPr>
            <a:picLocks noChangeAspect="1"/>
          </p:cNvPicPr>
          <p:nvPr/>
        </p:nvPicPr>
        <p:blipFill>
          <a:blip r:embed="rId3"/>
          <a:stretch>
            <a:fillRect/>
          </a:stretch>
        </p:blipFill>
        <p:spPr>
          <a:xfrm>
            <a:off x="856552" y="860215"/>
            <a:ext cx="1214093" cy="1214093"/>
          </a:xfrm>
          <a:prstGeom prst="rect">
            <a:avLst/>
          </a:prstGeom>
        </p:spPr>
      </p:pic>
      <p:pic>
        <p:nvPicPr>
          <p:cNvPr id="36" name="Picture 35">
            <a:extLst>
              <a:ext uri="{FF2B5EF4-FFF2-40B4-BE49-F238E27FC236}">
                <a16:creationId xmlns:a16="http://schemas.microsoft.com/office/drawing/2014/main" id="{E094A020-EEFC-4505-E032-EDE2C44B5FFF}"/>
              </a:ext>
            </a:extLst>
          </p:cNvPr>
          <p:cNvPicPr>
            <a:picLocks noChangeAspect="1"/>
          </p:cNvPicPr>
          <p:nvPr/>
        </p:nvPicPr>
        <p:blipFill>
          <a:blip r:embed="rId4"/>
          <a:stretch>
            <a:fillRect/>
          </a:stretch>
        </p:blipFill>
        <p:spPr>
          <a:xfrm>
            <a:off x="7023238" y="849471"/>
            <a:ext cx="1201510" cy="1201510"/>
          </a:xfrm>
          <a:prstGeom prst="rect">
            <a:avLst/>
          </a:prstGeom>
        </p:spPr>
      </p:pic>
      <p:pic>
        <p:nvPicPr>
          <p:cNvPr id="38" name="Picture 37">
            <a:extLst>
              <a:ext uri="{FF2B5EF4-FFF2-40B4-BE49-F238E27FC236}">
                <a16:creationId xmlns:a16="http://schemas.microsoft.com/office/drawing/2014/main" id="{8B8007BD-0DE1-36F4-B682-AA6784EA40F2}"/>
              </a:ext>
            </a:extLst>
          </p:cNvPr>
          <p:cNvPicPr>
            <a:picLocks noChangeAspect="1"/>
          </p:cNvPicPr>
          <p:nvPr/>
        </p:nvPicPr>
        <p:blipFill>
          <a:blip r:embed="rId5"/>
          <a:stretch>
            <a:fillRect/>
          </a:stretch>
        </p:blipFill>
        <p:spPr>
          <a:xfrm>
            <a:off x="4972261" y="862182"/>
            <a:ext cx="1198690" cy="1198690"/>
          </a:xfrm>
          <a:prstGeom prst="rect">
            <a:avLst/>
          </a:prstGeom>
        </p:spPr>
      </p:pic>
      <p:pic>
        <p:nvPicPr>
          <p:cNvPr id="40" name="Picture 39">
            <a:extLst>
              <a:ext uri="{FF2B5EF4-FFF2-40B4-BE49-F238E27FC236}">
                <a16:creationId xmlns:a16="http://schemas.microsoft.com/office/drawing/2014/main" id="{68364E26-0EA8-9370-E7F8-C3ED044A33DE}"/>
              </a:ext>
            </a:extLst>
          </p:cNvPr>
          <p:cNvPicPr>
            <a:picLocks noChangeAspect="1"/>
          </p:cNvPicPr>
          <p:nvPr/>
        </p:nvPicPr>
        <p:blipFill>
          <a:blip r:embed="rId6"/>
          <a:stretch>
            <a:fillRect/>
          </a:stretch>
        </p:blipFill>
        <p:spPr>
          <a:xfrm>
            <a:off x="2934296" y="872798"/>
            <a:ext cx="1201510" cy="1201510"/>
          </a:xfrm>
          <a:prstGeom prst="rect">
            <a:avLst/>
          </a:prstGeom>
        </p:spPr>
      </p:pic>
    </p:spTree>
    <p:extLst>
      <p:ext uri="{BB962C8B-B14F-4D97-AF65-F5344CB8AC3E}">
        <p14:creationId xmlns:p14="http://schemas.microsoft.com/office/powerpoint/2010/main" val="16382240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68" name="Google Shape;468;p36"/>
          <p:cNvSpPr txBox="1">
            <a:spLocks noGrp="1"/>
          </p:cNvSpPr>
          <p:nvPr>
            <p:ph type="title" idx="21"/>
          </p:nvPr>
        </p:nvSpPr>
        <p:spPr>
          <a:xfrm>
            <a:off x="1226899" y="632900"/>
            <a:ext cx="4766400" cy="4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spc="300" dirty="0">
                <a:effectLst>
                  <a:outerShdw blurRad="38100" dist="38100" dir="2700000" algn="tl">
                    <a:srgbClr val="000000">
                      <a:alpha val="43137"/>
                    </a:srgbClr>
                  </a:outerShdw>
                </a:effectLst>
              </a:rPr>
              <a:t>INTRODUCTION</a:t>
            </a:r>
            <a:r>
              <a:rPr lang="en-US" dirty="0"/>
              <a:t> :-</a:t>
            </a:r>
            <a:endParaRPr dirty="0"/>
          </a:p>
        </p:txBody>
      </p:sp>
      <p:pic>
        <p:nvPicPr>
          <p:cNvPr id="469" name="Google Shape;469;p36"/>
          <p:cNvPicPr preferRelativeResize="0"/>
          <p:nvPr/>
        </p:nvPicPr>
        <p:blipFill>
          <a:blip r:embed="rId3">
            <a:alphaModFix/>
          </a:blip>
          <a:stretch>
            <a:fillRect/>
          </a:stretch>
        </p:blipFill>
        <p:spPr>
          <a:xfrm>
            <a:off x="607725" y="454550"/>
            <a:ext cx="936101" cy="797400"/>
          </a:xfrm>
          <a:prstGeom prst="rect">
            <a:avLst/>
          </a:prstGeom>
          <a:noFill/>
          <a:ln>
            <a:noFill/>
          </a:ln>
        </p:spPr>
      </p:pic>
      <p:sp>
        <p:nvSpPr>
          <p:cNvPr id="38" name="Google Shape;468;p36">
            <a:extLst>
              <a:ext uri="{FF2B5EF4-FFF2-40B4-BE49-F238E27FC236}">
                <a16:creationId xmlns:a16="http://schemas.microsoft.com/office/drawing/2014/main" id="{CDE7F5C0-DE20-7780-B628-95D108606F00}"/>
              </a:ext>
            </a:extLst>
          </p:cNvPr>
          <p:cNvSpPr txBox="1">
            <a:spLocks/>
          </p:cNvSpPr>
          <p:nvPr/>
        </p:nvSpPr>
        <p:spPr>
          <a:xfrm>
            <a:off x="748975" y="2348659"/>
            <a:ext cx="8236769" cy="1186252"/>
          </a:xfrm>
          <a:prstGeom prst="rect">
            <a:avLst/>
          </a:prstGeom>
          <a:noFill/>
          <a:ln>
            <a:noFill/>
          </a:ln>
          <a:effectLst>
            <a:outerShdw blurRad="71438" dist="47625" dir="3000000" algn="bl" rotWithShape="0">
              <a:srgbClr val="000000">
                <a:alpha val="21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ighteous"/>
              <a:buNone/>
              <a:defRPr sz="3500" b="0" i="0" u="none" strike="noStrike" cap="none">
                <a:solidFill>
                  <a:schemeClr val="dk1"/>
                </a:solidFill>
                <a:latin typeface="Righteous"/>
                <a:ea typeface="Righteous"/>
                <a:cs typeface="Righteous"/>
                <a:sym typeface="Righteou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pPr algn="l"/>
            <a:r>
              <a:rPr lang="en-US" sz="1800" dirty="0"/>
              <a:t>SSS Movies is web series and movie website,</a:t>
            </a:r>
          </a:p>
          <a:p>
            <a:pPr algn="l"/>
            <a:r>
              <a:rPr lang="en-US" sz="1800" dirty="0"/>
              <a:t>In today’s revolutionary world everyone want some entertainment in their life by playing games, watching movie and some extra activities. But they don’t want to spend their money in such type of specs. So we launched our movie website named “SSS Movies”. </a:t>
            </a:r>
          </a:p>
          <a:p>
            <a:pPr algn="l"/>
            <a:r>
              <a:rPr lang="en-US" sz="1800" dirty="0"/>
              <a:t>Here you can download any latest movie and web series in free or without any subscription or cost. In other side they want VPN(Virtual Private Network) to access and give many number of Ads, in our website you will not get any type of anonymous Ads, basically it’s user friendly .</a:t>
            </a:r>
          </a:p>
        </p:txBody>
      </p:sp>
    </p:spTree>
    <p:extLst>
      <p:ext uri="{BB962C8B-B14F-4D97-AF65-F5344CB8AC3E}">
        <p14:creationId xmlns:p14="http://schemas.microsoft.com/office/powerpoint/2010/main" val="150226318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7"/>
          <p:cNvSpPr txBox="1">
            <a:spLocks noGrp="1"/>
          </p:cNvSpPr>
          <p:nvPr>
            <p:ph type="title"/>
          </p:nvPr>
        </p:nvSpPr>
        <p:spPr>
          <a:xfrm>
            <a:off x="401444" y="308930"/>
            <a:ext cx="6475142" cy="44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effectLst>
                  <a:outerShdw blurRad="38100" dist="38100" dir="2700000" algn="tl">
                    <a:srgbClr val="000000">
                      <a:alpha val="43137"/>
                    </a:srgbClr>
                  </a:outerShdw>
                </a:effectLst>
              </a:rPr>
              <a:t>Purpose of Movie Website ?</a:t>
            </a:r>
            <a:endParaRPr b="1" dirty="0">
              <a:effectLst>
                <a:outerShdw blurRad="38100" dist="38100" dir="2700000" algn="tl">
                  <a:srgbClr val="000000">
                    <a:alpha val="43137"/>
                  </a:srgbClr>
                </a:outerShdw>
              </a:effectLst>
            </a:endParaRPr>
          </a:p>
        </p:txBody>
      </p:sp>
      <p:sp>
        <p:nvSpPr>
          <p:cNvPr id="475" name="Google Shape;475;p37"/>
          <p:cNvSpPr txBox="1">
            <a:spLocks noGrp="1"/>
          </p:cNvSpPr>
          <p:nvPr>
            <p:ph type="body" idx="1"/>
          </p:nvPr>
        </p:nvSpPr>
        <p:spPr>
          <a:xfrm>
            <a:off x="794342" y="982732"/>
            <a:ext cx="5205014" cy="3054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600" dirty="0"/>
              <a:t>To see today’s environment many person are suffering from financial condition. So, we made this website that they can easily watch any movies in free.</a:t>
            </a:r>
          </a:p>
          <a:p>
            <a:pPr marL="285750" lvl="0" indent="-285750" algn="l" rtl="0">
              <a:spcBef>
                <a:spcPts val="0"/>
              </a:spcBef>
              <a:spcAft>
                <a:spcPts val="0"/>
              </a:spcAft>
              <a:buFont typeface="Wingdings" panose="05000000000000000000" pitchFamily="2" charset="2"/>
              <a:buChar char="v"/>
            </a:pPr>
            <a:endParaRPr lang="en-US" sz="1600" dirty="0"/>
          </a:p>
          <a:p>
            <a:pPr marL="285750" lvl="0" indent="-285750" algn="l" rtl="0">
              <a:spcBef>
                <a:spcPts val="0"/>
              </a:spcBef>
              <a:spcAft>
                <a:spcPts val="0"/>
              </a:spcAft>
              <a:buFont typeface="Wingdings" panose="05000000000000000000" pitchFamily="2" charset="2"/>
              <a:buChar char="v"/>
            </a:pPr>
            <a:r>
              <a:rPr lang="en-US" sz="1600" dirty="0"/>
              <a:t>Today’s busy life everyone don’t have much time for visit in cinema hall and buy tickets. So, they prefer mostly watching movies online. Also minimize your ticket and transportation cost.</a:t>
            </a:r>
          </a:p>
          <a:p>
            <a:pPr marL="0" lvl="0" indent="0" algn="l" rtl="0">
              <a:spcBef>
                <a:spcPts val="0"/>
              </a:spcBef>
              <a:spcAft>
                <a:spcPts val="0"/>
              </a:spcAft>
              <a:buNone/>
            </a:pPr>
            <a:endParaRPr lang="en-US" sz="1600" dirty="0"/>
          </a:p>
          <a:p>
            <a:pPr marL="285750" lvl="0" indent="-285750" algn="l" rtl="0">
              <a:spcBef>
                <a:spcPts val="0"/>
              </a:spcBef>
              <a:spcAft>
                <a:spcPts val="0"/>
              </a:spcAft>
              <a:buFont typeface="Wingdings" panose="05000000000000000000" pitchFamily="2" charset="2"/>
              <a:buChar char="v"/>
            </a:pPr>
            <a:r>
              <a:rPr lang="en-US" sz="1600" dirty="0"/>
              <a:t>In today’s trend movies website engage more traffic. So, according to this we made this website also which can grow easily.</a:t>
            </a:r>
          </a:p>
          <a:p>
            <a:pPr marL="285750" lvl="0" indent="-285750" algn="l" rtl="0">
              <a:spcBef>
                <a:spcPts val="0"/>
              </a:spcBef>
              <a:spcAft>
                <a:spcPts val="0"/>
              </a:spcAft>
              <a:buFont typeface="Wingdings" panose="05000000000000000000" pitchFamily="2" charset="2"/>
              <a:buChar char="v"/>
            </a:pPr>
            <a:endParaRPr lang="en-US" sz="1600" dirty="0"/>
          </a:p>
          <a:p>
            <a:pPr marL="285750" lvl="0" indent="-285750" algn="l" rtl="0">
              <a:spcBef>
                <a:spcPts val="0"/>
              </a:spcBef>
              <a:spcAft>
                <a:spcPts val="0"/>
              </a:spcAft>
              <a:buFont typeface="Wingdings" panose="05000000000000000000" pitchFamily="2" charset="2"/>
              <a:buChar char="v"/>
            </a:pPr>
            <a:r>
              <a:rPr lang="en-US" sz="1600" dirty="0"/>
              <a:t>You can create your own </a:t>
            </a:r>
            <a:r>
              <a:rPr lang="en-US" sz="1600" dirty="0" err="1"/>
              <a:t>favourite</a:t>
            </a:r>
            <a:r>
              <a:rPr lang="en-US" sz="1600" dirty="0"/>
              <a:t> movie collections.</a:t>
            </a:r>
          </a:p>
          <a:p>
            <a:pPr marL="0" lvl="0" indent="0" algn="l" rtl="0">
              <a:spcBef>
                <a:spcPts val="0"/>
              </a:spcBef>
              <a:spcAft>
                <a:spcPts val="0"/>
              </a:spcAft>
              <a:buNone/>
            </a:pPr>
            <a:r>
              <a:rPr lang="en-US" sz="1600" dirty="0"/>
              <a:t> </a:t>
            </a:r>
          </a:p>
          <a:p>
            <a:pPr marL="0" lvl="0" indent="0" algn="l" rtl="0">
              <a:spcBef>
                <a:spcPts val="0"/>
              </a:spcBef>
              <a:spcAft>
                <a:spcPts val="0"/>
              </a:spcAft>
              <a:buNone/>
            </a:pPr>
            <a:endParaRPr sz="1600" dirty="0"/>
          </a:p>
        </p:txBody>
      </p:sp>
      <p:pic>
        <p:nvPicPr>
          <p:cNvPr id="476" name="Google Shape;476;p37"/>
          <p:cNvPicPr preferRelativeResize="0"/>
          <p:nvPr/>
        </p:nvPicPr>
        <p:blipFill>
          <a:blip r:embed="rId3">
            <a:alphaModFix/>
          </a:blip>
          <a:stretch>
            <a:fillRect/>
          </a:stretch>
        </p:blipFill>
        <p:spPr>
          <a:xfrm rot="-468998">
            <a:off x="6287519" y="1607024"/>
            <a:ext cx="2352578" cy="254203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36"/>
          <p:cNvSpPr txBox="1">
            <a:spLocks noGrp="1"/>
          </p:cNvSpPr>
          <p:nvPr>
            <p:ph type="title"/>
          </p:nvPr>
        </p:nvSpPr>
        <p:spPr>
          <a:xfrm>
            <a:off x="720000" y="17131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No VPN Required.</a:t>
            </a:r>
            <a:endParaRPr dirty="0">
              <a:effectLst>
                <a:outerShdw blurRad="38100" dist="38100" dir="2700000" algn="tl">
                  <a:srgbClr val="000000">
                    <a:alpha val="43137"/>
                  </a:srgbClr>
                </a:outerShdw>
              </a:effectLst>
            </a:endParaRPr>
          </a:p>
        </p:txBody>
      </p:sp>
      <p:sp>
        <p:nvSpPr>
          <p:cNvPr id="451" name="Google Shape;451;p36"/>
          <p:cNvSpPr txBox="1">
            <a:spLocks noGrp="1"/>
          </p:cNvSpPr>
          <p:nvPr>
            <p:ph type="title" idx="2"/>
          </p:nvPr>
        </p:nvSpPr>
        <p:spPr>
          <a:xfrm>
            <a:off x="1181850" y="11496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01</a:t>
            </a:r>
            <a:endParaRPr>
              <a:effectLst>
                <a:outerShdw blurRad="38100" dist="38100" dir="2700000" algn="tl">
                  <a:srgbClr val="000000">
                    <a:alpha val="43137"/>
                  </a:srgbClr>
                </a:outerShdw>
              </a:effectLst>
            </a:endParaRPr>
          </a:p>
        </p:txBody>
      </p:sp>
      <p:sp>
        <p:nvSpPr>
          <p:cNvPr id="452" name="Google Shape;452;p36"/>
          <p:cNvSpPr txBox="1">
            <a:spLocks noGrp="1"/>
          </p:cNvSpPr>
          <p:nvPr>
            <p:ph type="subTitle" idx="1"/>
          </p:nvPr>
        </p:nvSpPr>
        <p:spPr>
          <a:xfrm>
            <a:off x="720000" y="23293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latin typeface="Comic Neue"/>
                <a:ea typeface="Comic Neue"/>
                <a:cs typeface="Comic Neue"/>
                <a:sym typeface="Comic Neue"/>
              </a:rPr>
              <a:t>No need of any type of additional VPN to access.</a:t>
            </a:r>
            <a:endParaRPr dirty="0">
              <a:effectLst>
                <a:outerShdw blurRad="38100" dist="38100" dir="2700000" algn="tl">
                  <a:srgbClr val="000000">
                    <a:alpha val="43137"/>
                  </a:srgbClr>
                </a:outerShdw>
              </a:effectLst>
              <a:latin typeface="Comic Neue"/>
              <a:ea typeface="Comic Neue"/>
              <a:cs typeface="Comic Neue"/>
              <a:sym typeface="Comic Neue"/>
            </a:endParaRPr>
          </a:p>
        </p:txBody>
      </p:sp>
      <p:sp>
        <p:nvSpPr>
          <p:cNvPr id="453" name="Google Shape;453;p36"/>
          <p:cNvSpPr txBox="1">
            <a:spLocks noGrp="1"/>
          </p:cNvSpPr>
          <p:nvPr>
            <p:ph type="title" idx="3"/>
          </p:nvPr>
        </p:nvSpPr>
        <p:spPr>
          <a:xfrm>
            <a:off x="3474631" y="17131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24x7 Availability</a:t>
            </a:r>
            <a:endParaRPr dirty="0">
              <a:effectLst>
                <a:outerShdw blurRad="38100" dist="38100" dir="2700000" algn="tl">
                  <a:srgbClr val="000000">
                    <a:alpha val="43137"/>
                  </a:srgbClr>
                </a:outerShdw>
              </a:effectLst>
            </a:endParaRPr>
          </a:p>
        </p:txBody>
      </p:sp>
      <p:sp>
        <p:nvSpPr>
          <p:cNvPr id="454" name="Google Shape;454;p36"/>
          <p:cNvSpPr txBox="1">
            <a:spLocks noGrp="1"/>
          </p:cNvSpPr>
          <p:nvPr>
            <p:ph type="title" idx="4"/>
          </p:nvPr>
        </p:nvSpPr>
        <p:spPr>
          <a:xfrm>
            <a:off x="3936481" y="11496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02</a:t>
            </a:r>
            <a:endParaRPr>
              <a:effectLst>
                <a:outerShdw blurRad="38100" dist="38100" dir="2700000" algn="tl">
                  <a:srgbClr val="000000">
                    <a:alpha val="43137"/>
                  </a:srgbClr>
                </a:outerShdw>
              </a:effectLst>
            </a:endParaRPr>
          </a:p>
        </p:txBody>
      </p:sp>
      <p:sp>
        <p:nvSpPr>
          <p:cNvPr id="455" name="Google Shape;455;p36"/>
          <p:cNvSpPr txBox="1">
            <a:spLocks noGrp="1"/>
          </p:cNvSpPr>
          <p:nvPr>
            <p:ph type="subTitle" idx="5"/>
          </p:nvPr>
        </p:nvSpPr>
        <p:spPr>
          <a:xfrm>
            <a:off x="3474631" y="23293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latin typeface="Comic Neue"/>
                <a:ea typeface="Comic Neue"/>
                <a:cs typeface="Comic Neue"/>
                <a:sym typeface="Comic Neue"/>
              </a:rPr>
              <a:t>You can easily access at any time.</a:t>
            </a:r>
            <a:endParaRPr dirty="0">
              <a:effectLst>
                <a:outerShdw blurRad="38100" dist="38100" dir="2700000" algn="tl">
                  <a:srgbClr val="000000">
                    <a:alpha val="43137"/>
                  </a:srgbClr>
                </a:outerShdw>
              </a:effectLst>
              <a:latin typeface="Comic Neue"/>
              <a:ea typeface="Comic Neue"/>
              <a:cs typeface="Comic Neue"/>
              <a:sym typeface="Comic Neue"/>
            </a:endParaRPr>
          </a:p>
        </p:txBody>
      </p:sp>
      <p:sp>
        <p:nvSpPr>
          <p:cNvPr id="456" name="Google Shape;456;p36"/>
          <p:cNvSpPr txBox="1">
            <a:spLocks noGrp="1"/>
          </p:cNvSpPr>
          <p:nvPr>
            <p:ph type="title" idx="6"/>
          </p:nvPr>
        </p:nvSpPr>
        <p:spPr>
          <a:xfrm>
            <a:off x="6229287" y="17131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Fast Server Speed</a:t>
            </a:r>
            <a:endParaRPr dirty="0">
              <a:effectLst>
                <a:outerShdw blurRad="38100" dist="38100" dir="2700000" algn="tl">
                  <a:srgbClr val="000000">
                    <a:alpha val="43137"/>
                  </a:srgbClr>
                </a:outerShdw>
              </a:effectLst>
            </a:endParaRPr>
          </a:p>
        </p:txBody>
      </p:sp>
      <p:sp>
        <p:nvSpPr>
          <p:cNvPr id="457" name="Google Shape;457;p36"/>
          <p:cNvSpPr txBox="1">
            <a:spLocks noGrp="1"/>
          </p:cNvSpPr>
          <p:nvPr>
            <p:ph type="title" idx="7"/>
          </p:nvPr>
        </p:nvSpPr>
        <p:spPr>
          <a:xfrm>
            <a:off x="6691137" y="11496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03</a:t>
            </a:r>
            <a:endParaRPr>
              <a:effectLst>
                <a:outerShdw blurRad="38100" dist="38100" dir="2700000" algn="tl">
                  <a:srgbClr val="000000">
                    <a:alpha val="43137"/>
                  </a:srgbClr>
                </a:outerShdw>
              </a:effectLst>
            </a:endParaRPr>
          </a:p>
        </p:txBody>
      </p:sp>
      <p:sp>
        <p:nvSpPr>
          <p:cNvPr id="458" name="Google Shape;458;p36"/>
          <p:cNvSpPr txBox="1">
            <a:spLocks noGrp="1"/>
          </p:cNvSpPr>
          <p:nvPr>
            <p:ph type="subTitle" idx="8"/>
          </p:nvPr>
        </p:nvSpPr>
        <p:spPr>
          <a:xfrm>
            <a:off x="6229287" y="23293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latin typeface="Comic Neue"/>
                <a:ea typeface="Comic Neue"/>
                <a:cs typeface="Comic Neue"/>
                <a:sym typeface="Comic Neue"/>
              </a:rPr>
              <a:t>Fast access and downloading speed ever.</a:t>
            </a:r>
            <a:endParaRPr dirty="0">
              <a:effectLst>
                <a:outerShdw blurRad="38100" dist="38100" dir="2700000" algn="tl">
                  <a:srgbClr val="000000">
                    <a:alpha val="43137"/>
                  </a:srgbClr>
                </a:outerShdw>
              </a:effectLst>
              <a:latin typeface="Comic Neue"/>
              <a:ea typeface="Comic Neue"/>
              <a:cs typeface="Comic Neue"/>
              <a:sym typeface="Comic Neue"/>
            </a:endParaRPr>
          </a:p>
        </p:txBody>
      </p:sp>
      <p:sp>
        <p:nvSpPr>
          <p:cNvPr id="459" name="Google Shape;459;p36"/>
          <p:cNvSpPr txBox="1">
            <a:spLocks noGrp="1"/>
          </p:cNvSpPr>
          <p:nvPr>
            <p:ph type="title" idx="9"/>
          </p:nvPr>
        </p:nvSpPr>
        <p:spPr>
          <a:xfrm>
            <a:off x="720000" y="35025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No Login Required</a:t>
            </a:r>
            <a:endParaRPr dirty="0">
              <a:effectLst>
                <a:outerShdw blurRad="38100" dist="38100" dir="2700000" algn="tl">
                  <a:srgbClr val="000000">
                    <a:alpha val="43137"/>
                  </a:srgbClr>
                </a:outerShdw>
              </a:effectLst>
            </a:endParaRPr>
          </a:p>
        </p:txBody>
      </p:sp>
      <p:sp>
        <p:nvSpPr>
          <p:cNvPr id="460" name="Google Shape;460;p36"/>
          <p:cNvSpPr txBox="1">
            <a:spLocks noGrp="1"/>
          </p:cNvSpPr>
          <p:nvPr>
            <p:ph type="title" idx="13"/>
          </p:nvPr>
        </p:nvSpPr>
        <p:spPr>
          <a:xfrm>
            <a:off x="1181850" y="29390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04</a:t>
            </a:r>
            <a:endParaRPr>
              <a:effectLst>
                <a:outerShdw blurRad="38100" dist="38100" dir="2700000" algn="tl">
                  <a:srgbClr val="000000">
                    <a:alpha val="43137"/>
                  </a:srgbClr>
                </a:outerShdw>
              </a:effectLst>
            </a:endParaRPr>
          </a:p>
        </p:txBody>
      </p:sp>
      <p:sp>
        <p:nvSpPr>
          <p:cNvPr id="461" name="Google Shape;461;p36"/>
          <p:cNvSpPr txBox="1">
            <a:spLocks noGrp="1"/>
          </p:cNvSpPr>
          <p:nvPr>
            <p:ph type="subTitle" idx="14"/>
          </p:nvPr>
        </p:nvSpPr>
        <p:spPr>
          <a:xfrm>
            <a:off x="720000" y="41187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latin typeface="Comic Neue"/>
                <a:ea typeface="Comic Neue"/>
                <a:cs typeface="Comic Neue"/>
                <a:sym typeface="Comic Neue"/>
              </a:rPr>
              <a:t>No login required so easy to use.</a:t>
            </a:r>
            <a:endParaRPr dirty="0">
              <a:effectLst>
                <a:outerShdw blurRad="38100" dist="38100" dir="2700000" algn="tl">
                  <a:srgbClr val="000000">
                    <a:alpha val="43137"/>
                  </a:srgbClr>
                </a:outerShdw>
              </a:effectLst>
              <a:latin typeface="Comic Neue"/>
              <a:ea typeface="Comic Neue"/>
              <a:cs typeface="Comic Neue"/>
              <a:sym typeface="Comic Neue"/>
            </a:endParaRPr>
          </a:p>
        </p:txBody>
      </p:sp>
      <p:sp>
        <p:nvSpPr>
          <p:cNvPr id="462" name="Google Shape;462;p36"/>
          <p:cNvSpPr txBox="1">
            <a:spLocks noGrp="1"/>
          </p:cNvSpPr>
          <p:nvPr>
            <p:ph type="title" idx="15"/>
          </p:nvPr>
        </p:nvSpPr>
        <p:spPr>
          <a:xfrm>
            <a:off x="3474631" y="35025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Privacy</a:t>
            </a:r>
            <a:endParaRPr dirty="0">
              <a:effectLst>
                <a:outerShdw blurRad="38100" dist="38100" dir="2700000" algn="tl">
                  <a:srgbClr val="000000">
                    <a:alpha val="43137"/>
                  </a:srgbClr>
                </a:outerShdw>
              </a:effectLst>
            </a:endParaRPr>
          </a:p>
        </p:txBody>
      </p:sp>
      <p:sp>
        <p:nvSpPr>
          <p:cNvPr id="463" name="Google Shape;463;p36"/>
          <p:cNvSpPr txBox="1">
            <a:spLocks noGrp="1"/>
          </p:cNvSpPr>
          <p:nvPr>
            <p:ph type="title" idx="16"/>
          </p:nvPr>
        </p:nvSpPr>
        <p:spPr>
          <a:xfrm>
            <a:off x="3936481" y="29390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05</a:t>
            </a:r>
            <a:endParaRPr>
              <a:effectLst>
                <a:outerShdw blurRad="38100" dist="38100" dir="2700000" algn="tl">
                  <a:srgbClr val="000000">
                    <a:alpha val="43137"/>
                  </a:srgbClr>
                </a:outerShdw>
              </a:effectLst>
            </a:endParaRPr>
          </a:p>
        </p:txBody>
      </p:sp>
      <p:sp>
        <p:nvSpPr>
          <p:cNvPr id="464" name="Google Shape;464;p36"/>
          <p:cNvSpPr txBox="1">
            <a:spLocks noGrp="1"/>
          </p:cNvSpPr>
          <p:nvPr>
            <p:ph type="subTitle" idx="17"/>
          </p:nvPr>
        </p:nvSpPr>
        <p:spPr>
          <a:xfrm>
            <a:off x="3474631" y="41187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latin typeface="Comic Neue"/>
                <a:ea typeface="Comic Neue"/>
                <a:cs typeface="Comic Neue"/>
                <a:sym typeface="Comic Neue"/>
              </a:rPr>
              <a:t>High level security because of no sign up and login.</a:t>
            </a:r>
            <a:endParaRPr dirty="0">
              <a:effectLst>
                <a:outerShdw blurRad="38100" dist="38100" dir="2700000" algn="tl">
                  <a:srgbClr val="000000">
                    <a:alpha val="43137"/>
                  </a:srgbClr>
                </a:outerShdw>
              </a:effectLst>
              <a:latin typeface="Comic Neue"/>
              <a:ea typeface="Comic Neue"/>
              <a:cs typeface="Comic Neue"/>
              <a:sym typeface="Comic Neue"/>
            </a:endParaRPr>
          </a:p>
        </p:txBody>
      </p:sp>
      <p:sp>
        <p:nvSpPr>
          <p:cNvPr id="465" name="Google Shape;465;p36"/>
          <p:cNvSpPr txBox="1">
            <a:spLocks noGrp="1"/>
          </p:cNvSpPr>
          <p:nvPr>
            <p:ph type="title" idx="18"/>
          </p:nvPr>
        </p:nvSpPr>
        <p:spPr>
          <a:xfrm>
            <a:off x="6229287" y="3502572"/>
            <a:ext cx="2199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No Ads</a:t>
            </a:r>
            <a:endParaRPr dirty="0">
              <a:effectLst>
                <a:outerShdw blurRad="38100" dist="38100" dir="2700000" algn="tl">
                  <a:srgbClr val="000000">
                    <a:alpha val="43137"/>
                  </a:srgbClr>
                </a:outerShdw>
              </a:effectLst>
            </a:endParaRPr>
          </a:p>
        </p:txBody>
      </p:sp>
      <p:sp>
        <p:nvSpPr>
          <p:cNvPr id="466" name="Google Shape;466;p36"/>
          <p:cNvSpPr txBox="1">
            <a:spLocks noGrp="1"/>
          </p:cNvSpPr>
          <p:nvPr>
            <p:ph type="title" idx="19"/>
          </p:nvPr>
        </p:nvSpPr>
        <p:spPr>
          <a:xfrm>
            <a:off x="6691137" y="2939000"/>
            <a:ext cx="12753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effectLst>
                  <a:outerShdw blurRad="38100" dist="38100" dir="2700000" algn="tl">
                    <a:srgbClr val="000000">
                      <a:alpha val="43137"/>
                    </a:srgbClr>
                  </a:outerShdw>
                </a:effectLst>
              </a:rPr>
              <a:t>06</a:t>
            </a:r>
            <a:endParaRPr>
              <a:effectLst>
                <a:outerShdw blurRad="38100" dist="38100" dir="2700000" algn="tl">
                  <a:srgbClr val="000000">
                    <a:alpha val="43137"/>
                  </a:srgbClr>
                </a:outerShdw>
              </a:effectLst>
            </a:endParaRPr>
          </a:p>
        </p:txBody>
      </p:sp>
      <p:sp>
        <p:nvSpPr>
          <p:cNvPr id="467" name="Google Shape;467;p36"/>
          <p:cNvSpPr txBox="1">
            <a:spLocks noGrp="1"/>
          </p:cNvSpPr>
          <p:nvPr>
            <p:ph type="subTitle" idx="20"/>
          </p:nvPr>
        </p:nvSpPr>
        <p:spPr>
          <a:xfrm>
            <a:off x="6229287" y="4118700"/>
            <a:ext cx="2199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effectLst>
                  <a:outerShdw blurRad="38100" dist="38100" dir="2700000" algn="tl">
                    <a:srgbClr val="000000">
                      <a:alpha val="43137"/>
                    </a:srgbClr>
                  </a:outerShdw>
                </a:effectLst>
              </a:rPr>
              <a:t>Easy user interface without any Ads.</a:t>
            </a:r>
            <a:endParaRPr dirty="0">
              <a:effectLst>
                <a:outerShdw blurRad="38100" dist="38100" dir="2700000" algn="tl">
                  <a:srgbClr val="000000">
                    <a:alpha val="43137"/>
                  </a:srgbClr>
                </a:outerShdw>
              </a:effectLst>
              <a:sym typeface="Comic Neue"/>
            </a:endParaRPr>
          </a:p>
        </p:txBody>
      </p:sp>
      <p:sp>
        <p:nvSpPr>
          <p:cNvPr id="468" name="Google Shape;468;p36"/>
          <p:cNvSpPr txBox="1">
            <a:spLocks noGrp="1"/>
          </p:cNvSpPr>
          <p:nvPr>
            <p:ph type="title" idx="21"/>
          </p:nvPr>
        </p:nvSpPr>
        <p:spPr>
          <a:xfrm>
            <a:off x="1462050" y="604721"/>
            <a:ext cx="5515871" cy="4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spc="300" dirty="0">
                <a:effectLst>
                  <a:outerShdw blurRad="38100" dist="38100" dir="2700000" algn="tl">
                    <a:srgbClr val="000000">
                      <a:alpha val="43137"/>
                    </a:srgbClr>
                  </a:outerShdw>
                </a:effectLst>
              </a:rPr>
              <a:t>BENEFITS</a:t>
            </a:r>
            <a:r>
              <a:rPr lang="en-US" b="1" dirty="0">
                <a:effectLst>
                  <a:outerShdw blurRad="38100" dist="38100" dir="2700000" algn="tl">
                    <a:srgbClr val="000000">
                      <a:alpha val="43137"/>
                    </a:srgbClr>
                  </a:outerShdw>
                </a:effectLst>
              </a:rPr>
              <a:t> OF OUR WEBSITE</a:t>
            </a:r>
            <a:endParaRPr b="1" dirty="0">
              <a:effectLst>
                <a:outerShdw blurRad="38100" dist="38100" dir="2700000" algn="tl">
                  <a:srgbClr val="000000">
                    <a:alpha val="43137"/>
                  </a:srgbClr>
                </a:outerShdw>
              </a:effectLst>
            </a:endParaRPr>
          </a:p>
        </p:txBody>
      </p:sp>
      <p:pic>
        <p:nvPicPr>
          <p:cNvPr id="469" name="Google Shape;469;p36"/>
          <p:cNvPicPr preferRelativeResize="0"/>
          <p:nvPr/>
        </p:nvPicPr>
        <p:blipFill>
          <a:blip r:embed="rId3">
            <a:alphaModFix/>
          </a:blip>
          <a:stretch>
            <a:fillRect/>
          </a:stretch>
        </p:blipFill>
        <p:spPr>
          <a:xfrm>
            <a:off x="607725" y="454550"/>
            <a:ext cx="936101" cy="7974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34D11-691A-750B-882F-9D7E43EBCF00}"/>
              </a:ext>
            </a:extLst>
          </p:cNvPr>
          <p:cNvSpPr>
            <a:spLocks noGrp="1"/>
          </p:cNvSpPr>
          <p:nvPr>
            <p:ph type="title"/>
          </p:nvPr>
        </p:nvSpPr>
        <p:spPr>
          <a:xfrm>
            <a:off x="397727" y="1936957"/>
            <a:ext cx="7028985" cy="1445580"/>
          </a:xfrm>
        </p:spPr>
        <p:txBody>
          <a:bodyPr/>
          <a:lstStyle/>
          <a:p>
            <a:r>
              <a:rPr lang="en-US" dirty="0"/>
              <a:t>When we also have to download Movies and Web Series from any other website we face many problems like:</a:t>
            </a:r>
            <a:br>
              <a:rPr lang="en-US" dirty="0"/>
            </a:br>
            <a:br>
              <a:rPr lang="en-US" dirty="0"/>
            </a:br>
            <a:r>
              <a:rPr lang="en-US" dirty="0"/>
              <a:t>(</a:t>
            </a:r>
            <a:r>
              <a:rPr lang="en-US" dirty="0" err="1"/>
              <a:t>i</a:t>
            </a:r>
            <a:r>
              <a:rPr lang="en-US" dirty="0"/>
              <a:t>)   Lots of Advertisement(ads).</a:t>
            </a:r>
            <a:br>
              <a:rPr lang="en-US" dirty="0"/>
            </a:br>
            <a:r>
              <a:rPr lang="en-US" dirty="0"/>
              <a:t>(ii)  Time taking process.</a:t>
            </a:r>
            <a:br>
              <a:rPr lang="en-US" dirty="0"/>
            </a:br>
            <a:r>
              <a:rPr lang="en-US" dirty="0"/>
              <a:t>(iii)  Open many </a:t>
            </a:r>
            <a:r>
              <a:rPr lang="en-US" dirty="0" err="1"/>
              <a:t>unuseful</a:t>
            </a:r>
            <a:r>
              <a:rPr lang="en-US" dirty="0"/>
              <a:t> tabs.</a:t>
            </a:r>
            <a:br>
              <a:rPr lang="en-US" dirty="0"/>
            </a:br>
            <a:r>
              <a:rPr lang="en-US" dirty="0"/>
              <a:t>(iv)  VPN required.</a:t>
            </a:r>
            <a:br>
              <a:rPr lang="en-US" dirty="0"/>
            </a:br>
            <a:r>
              <a:rPr lang="en-US" dirty="0"/>
              <a:t>(v)   Ask for Login or signup.</a:t>
            </a:r>
            <a:br>
              <a:rPr lang="en-US" dirty="0"/>
            </a:br>
            <a:r>
              <a:rPr lang="en-US" dirty="0"/>
              <a:t>(vi)  Not all movies available.</a:t>
            </a:r>
            <a:br>
              <a:rPr lang="en-US" dirty="0"/>
            </a:br>
            <a:r>
              <a:rPr lang="en-US" dirty="0"/>
              <a:t>(vii)  Visit here and there.</a:t>
            </a:r>
            <a:endParaRPr lang="en-IN" dirty="0"/>
          </a:p>
        </p:txBody>
      </p:sp>
      <p:sp>
        <p:nvSpPr>
          <p:cNvPr id="3" name="Subtitle 2">
            <a:extLst>
              <a:ext uri="{FF2B5EF4-FFF2-40B4-BE49-F238E27FC236}">
                <a16:creationId xmlns:a16="http://schemas.microsoft.com/office/drawing/2014/main" id="{3EE432BB-BCF2-B34D-3DC6-3DC9F6750232}"/>
              </a:ext>
            </a:extLst>
          </p:cNvPr>
          <p:cNvSpPr>
            <a:spLocks noGrp="1"/>
          </p:cNvSpPr>
          <p:nvPr>
            <p:ph type="subTitle" idx="1"/>
          </p:nvPr>
        </p:nvSpPr>
        <p:spPr>
          <a:xfrm>
            <a:off x="0" y="230460"/>
            <a:ext cx="5257785" cy="531901"/>
          </a:xfrm>
        </p:spPr>
        <p:txBody>
          <a:bodyPr/>
          <a:lstStyle/>
          <a:p>
            <a:r>
              <a:rPr lang="en-US" sz="3500" b="1" dirty="0">
                <a:effectLst>
                  <a:outerShdw blurRad="38100" dist="38100" dir="2700000" algn="tl">
                    <a:srgbClr val="000000">
                      <a:alpha val="43137"/>
                    </a:srgbClr>
                  </a:outerShdw>
                </a:effectLst>
                <a:latin typeface="Righteous"/>
              </a:rPr>
              <a:t>What Problem We Faces? </a:t>
            </a:r>
            <a:endParaRPr lang="en-IN" sz="3500" b="1" dirty="0">
              <a:effectLst>
                <a:outerShdw blurRad="38100" dist="38100" dir="2700000" algn="tl">
                  <a:srgbClr val="000000">
                    <a:alpha val="43137"/>
                  </a:srgbClr>
                </a:outerShdw>
              </a:effectLst>
              <a:latin typeface="Righteous"/>
            </a:endParaRPr>
          </a:p>
        </p:txBody>
      </p:sp>
      <p:pic>
        <p:nvPicPr>
          <p:cNvPr id="5" name="Google Shape;642;p45">
            <a:extLst>
              <a:ext uri="{FF2B5EF4-FFF2-40B4-BE49-F238E27FC236}">
                <a16:creationId xmlns:a16="http://schemas.microsoft.com/office/drawing/2014/main" id="{DAFE9790-C351-CF8D-3F9D-7CD5E3438DFB}"/>
              </a:ext>
            </a:extLst>
          </p:cNvPr>
          <p:cNvPicPr preferRelativeResize="0"/>
          <p:nvPr/>
        </p:nvPicPr>
        <p:blipFill>
          <a:blip r:embed="rId2">
            <a:alphaModFix/>
          </a:blip>
          <a:stretch>
            <a:fillRect/>
          </a:stretch>
        </p:blipFill>
        <p:spPr>
          <a:xfrm rot="-751749">
            <a:off x="6123324" y="2742890"/>
            <a:ext cx="2351813" cy="1695517"/>
          </a:xfrm>
          <a:prstGeom prst="rect">
            <a:avLst/>
          </a:prstGeom>
          <a:noFill/>
          <a:ln>
            <a:noFill/>
          </a:ln>
        </p:spPr>
      </p:pic>
    </p:spTree>
    <p:extLst>
      <p:ext uri="{BB962C8B-B14F-4D97-AF65-F5344CB8AC3E}">
        <p14:creationId xmlns:p14="http://schemas.microsoft.com/office/powerpoint/2010/main" val="144181184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pic>
        <p:nvPicPr>
          <p:cNvPr id="492" name="Google Shape;492;p39"/>
          <p:cNvPicPr preferRelativeResize="0"/>
          <p:nvPr/>
        </p:nvPicPr>
        <p:blipFill rotWithShape="1">
          <a:blip r:embed="rId3">
            <a:alphaModFix/>
          </a:blip>
          <a:srcRect l="25007" t="40373" r="22399" b="44658"/>
          <a:stretch/>
        </p:blipFill>
        <p:spPr>
          <a:xfrm>
            <a:off x="921500" y="4238338"/>
            <a:ext cx="1699450" cy="297751"/>
          </a:xfrm>
          <a:prstGeom prst="rect">
            <a:avLst/>
          </a:prstGeom>
          <a:noFill/>
          <a:ln>
            <a:noFill/>
          </a:ln>
        </p:spPr>
      </p:pic>
      <p:pic>
        <p:nvPicPr>
          <p:cNvPr id="493" name="Google Shape;493;p39"/>
          <p:cNvPicPr preferRelativeResize="0"/>
          <p:nvPr/>
        </p:nvPicPr>
        <p:blipFill rotWithShape="1">
          <a:blip r:embed="rId3">
            <a:alphaModFix/>
          </a:blip>
          <a:srcRect l="25007" t="40373" r="22399" b="44658"/>
          <a:stretch/>
        </p:blipFill>
        <p:spPr>
          <a:xfrm>
            <a:off x="6402877" y="4126588"/>
            <a:ext cx="2683123" cy="409501"/>
          </a:xfrm>
          <a:prstGeom prst="rect">
            <a:avLst/>
          </a:prstGeom>
          <a:noFill/>
          <a:ln>
            <a:noFill/>
          </a:ln>
        </p:spPr>
      </p:pic>
      <p:sp>
        <p:nvSpPr>
          <p:cNvPr id="495" name="Google Shape;495;p39"/>
          <p:cNvSpPr txBox="1">
            <a:spLocks noGrp="1"/>
          </p:cNvSpPr>
          <p:nvPr>
            <p:ph type="title"/>
          </p:nvPr>
        </p:nvSpPr>
        <p:spPr>
          <a:xfrm>
            <a:off x="2741125" y="1964175"/>
            <a:ext cx="3661800" cy="12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spc="300" dirty="0">
                <a:effectLst>
                  <a:outerShdw blurRad="38100" dist="38100" dir="2700000" algn="tl">
                    <a:srgbClr val="000000">
                      <a:alpha val="43137"/>
                    </a:srgbClr>
                  </a:outerShdw>
                </a:effectLst>
              </a:rPr>
              <a:t>WHY MOVIE WEBSITE ?</a:t>
            </a:r>
            <a:endParaRPr b="1" spc="300" dirty="0">
              <a:effectLst>
                <a:outerShdw blurRad="38100" dist="38100" dir="2700000" algn="tl">
                  <a:srgbClr val="000000">
                    <a:alpha val="43137"/>
                  </a:srgbClr>
                </a:outerShdw>
              </a:effectLst>
            </a:endParaRPr>
          </a:p>
        </p:txBody>
      </p:sp>
      <p:sp>
        <p:nvSpPr>
          <p:cNvPr id="497" name="Google Shape;497;p39"/>
          <p:cNvSpPr/>
          <p:nvPr/>
        </p:nvSpPr>
        <p:spPr>
          <a:xfrm>
            <a:off x="8111050" y="1964175"/>
            <a:ext cx="109200" cy="136800"/>
          </a:xfrm>
          <a:prstGeom prst="star4">
            <a:avLst>
              <a:gd name="adj" fmla="val 12011"/>
            </a:avLst>
          </a:prstGeom>
          <a:solidFill>
            <a:schemeClr val="lt2"/>
          </a:solidFill>
          <a:ln>
            <a:noFill/>
          </a:ln>
          <a:effectLst>
            <a:outerShdw blurRad="71438"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8" name="Google Shape;498;p39"/>
          <p:cNvPicPr preferRelativeResize="0"/>
          <p:nvPr/>
        </p:nvPicPr>
        <p:blipFill>
          <a:blip r:embed="rId4">
            <a:alphaModFix/>
          </a:blip>
          <a:stretch>
            <a:fillRect/>
          </a:stretch>
        </p:blipFill>
        <p:spPr>
          <a:xfrm>
            <a:off x="6519800" y="821431"/>
            <a:ext cx="1905050" cy="3500639"/>
          </a:xfrm>
          <a:prstGeom prst="rect">
            <a:avLst/>
          </a:prstGeom>
          <a:noFill/>
          <a:ln>
            <a:noFill/>
          </a:ln>
        </p:spPr>
      </p:pic>
      <p:pic>
        <p:nvPicPr>
          <p:cNvPr id="499" name="Google Shape;499;p39"/>
          <p:cNvPicPr preferRelativeResize="0"/>
          <p:nvPr/>
        </p:nvPicPr>
        <p:blipFill>
          <a:blip r:embed="rId5">
            <a:alphaModFix/>
          </a:blip>
          <a:stretch>
            <a:fillRect/>
          </a:stretch>
        </p:blipFill>
        <p:spPr>
          <a:xfrm>
            <a:off x="1085425" y="866775"/>
            <a:ext cx="1699450" cy="350065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Movie Maker Animation Studios Style Workshop by Slidesgo">
  <a:themeElements>
    <a:clrScheme name="Simple Light">
      <a:dk1>
        <a:srgbClr val="FFFFFF"/>
      </a:dk1>
      <a:lt1>
        <a:srgbClr val="FFFFFF"/>
      </a:lt1>
      <a:dk2>
        <a:srgbClr val="3A2345"/>
      </a:dk2>
      <a:lt2>
        <a:srgbClr val="FFFFFF"/>
      </a:lt2>
      <a:accent1>
        <a:srgbClr val="FFD966"/>
      </a:accent1>
      <a:accent2>
        <a:srgbClr val="FE8327"/>
      </a:accent2>
      <a:accent3>
        <a:srgbClr val="C5143A"/>
      </a:accent3>
      <a:accent4>
        <a:srgbClr val="9253A7"/>
      </a:accent4>
      <a:accent5>
        <a:srgbClr val="999999"/>
      </a:accent5>
      <a:accent6>
        <a:srgbClr val="000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603</TotalTime>
  <Words>770</Words>
  <Application>Microsoft Office PowerPoint</Application>
  <PresentationFormat>On-screen Show (16:9)</PresentationFormat>
  <Paragraphs>102</Paragraphs>
  <Slides>15</Slides>
  <Notes>13</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15</vt:i4>
      </vt:variant>
    </vt:vector>
  </HeadingPairs>
  <TitlesOfParts>
    <vt:vector size="31" baseType="lpstr">
      <vt:lpstr>Agency FB</vt:lpstr>
      <vt:lpstr>Arial</vt:lpstr>
      <vt:lpstr>Bahnschrift SemiBold</vt:lpstr>
      <vt:lpstr>Bahnschrift SemiLight Condensed</vt:lpstr>
      <vt:lpstr>Bebas Neue</vt:lpstr>
      <vt:lpstr>Bell MT</vt:lpstr>
      <vt:lpstr>Calibri</vt:lpstr>
      <vt:lpstr>Comic Neue</vt:lpstr>
      <vt:lpstr>Garamond</vt:lpstr>
      <vt:lpstr>Gill Sans MT</vt:lpstr>
      <vt:lpstr>Nirmala UI Semilight</vt:lpstr>
      <vt:lpstr>Righteous</vt:lpstr>
      <vt:lpstr>Segoe UI</vt:lpstr>
      <vt:lpstr>Segoe UI </vt:lpstr>
      <vt:lpstr>Wingdings</vt:lpstr>
      <vt:lpstr>Movie Maker Animation Studios Style Workshop by Slidesgo</vt:lpstr>
      <vt:lpstr>SSS</vt:lpstr>
      <vt:lpstr>WELCOME</vt:lpstr>
      <vt:lpstr>TOPIC :-</vt:lpstr>
      <vt:lpstr>PowerPoint Presentation</vt:lpstr>
      <vt:lpstr>INTRODUCTION :-</vt:lpstr>
      <vt:lpstr>Purpose of Movie Website ?</vt:lpstr>
      <vt:lpstr>No VPN Required.</vt:lpstr>
      <vt:lpstr>When we also have to download Movies and Web Series from any other website we face many problems like:  (i)   Lots of Advertisement(ads). (ii)  Time taking process. (iii)  Open many unuseful tabs. (iv)  VPN required. (v)   Ask for Login or signup. (vi)  Not all movies available. (vii)  Visit here and there.</vt:lpstr>
      <vt:lpstr>WHY MOVIE WEBSITE ?</vt:lpstr>
      <vt:lpstr>PowerPoint Presentation</vt:lpstr>
      <vt:lpstr>Layout of Website</vt:lpstr>
      <vt:lpstr>How You Can Access ?</vt:lpstr>
      <vt:lpstr>Education</vt:lpstr>
      <vt:lpstr>—SOMEONE FAMOUS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MAKER ANIMATION STUDIOS STYLE</dc:title>
  <cp:lastModifiedBy>SIDHARTH SINGH</cp:lastModifiedBy>
  <cp:revision>19</cp:revision>
  <dcterms:modified xsi:type="dcterms:W3CDTF">2023-11-05T17:08:10Z</dcterms:modified>
</cp:coreProperties>
</file>